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4" r:id="rId4"/>
  </p:sldMasterIdLst>
  <p:notesMasterIdLst>
    <p:notesMasterId r:id="rId10"/>
  </p:notesMasterIdLst>
  <p:handoutMasterIdLst>
    <p:handoutMasterId r:id="rId11"/>
  </p:handoutMasterIdLst>
  <p:sldIdLst>
    <p:sldId id="258" r:id="rId5"/>
    <p:sldId id="263" r:id="rId6"/>
    <p:sldId id="261" r:id="rId7"/>
    <p:sldId id="265" r:id="rId8"/>
    <p:sldId id="264"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F5B74D-C6AA-7813-1038-42A34373460A}" name="Preko, Peter O." initials="PPO" userId="S::pp2332@cumc.columbia.edu::09b434a3-0724-4a4a-a3db-c6e79374c44c" providerId="AD"/>
  <p188:author id="{DA60A059-2766-1759-4616-E1A4FFEEFBBE}" name="Dr M'BEA Jean-Jacques (ICAP)" initials="I" userId="Dr M'BEA Jean-Jacques (ICAP)" providerId="None"/>
  <p188:author id="{99D67C86-1AC0-5FC9-18F5-7D832F90D689}" name="Reidy, William" initials="RW" userId="S::wr2205@cumc.columbia.edu::5d2980a7-2b1c-4421-a380-76eac4cb68a2" providerId="AD"/>
  <p188:author id="{B32E8789-10A4-684C-B33A-B97E63F02EE6}" name="Preko, Peter O." initials="PPO" userId="Preko, Peter O." providerId="None"/>
  <p188:author id="{A831D7A1-5A01-49E3-9784-3957FEE80FBB}" name="Miriam Rabkin" initials="MR" userId="S::mr84@icapatcolumbia.onmicrosoft.com::0b2a40ec-35c6-4271-8153-e1180cf9ffa9" providerId="AD"/>
  <p188:author id="{4B71A7D0-3BB1-92C3-6752-E2F284681FE8}" name="Msukwa, Martin" initials="MM" userId="S::mkm2209@cumc.columbia.edu::3ce16427-2644-475c-b20b-7ae77633333b" providerId="AD"/>
  <p188:author id="{E0B616E2-4D48-E507-D5DA-6765847CE058}" name="Rabkin, Miriam" initials="RM" userId="S::mr84@cumc.columbia.edu::d1905312-b639-4098-81f6-74c337c4b0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onica Negrete" initials="MN [2]" lastIdx="1" clrIdx="6">
    <p:extLst>
      <p:ext uri="{19B8F6BF-5375-455C-9EA6-DF929625EA0E}">
        <p15:presenceInfo xmlns:p15="http://schemas.microsoft.com/office/powerpoint/2012/main" userId="Monica Negrete" providerId="None"/>
      </p:ext>
    </p:extLst>
  </p:cmAuthor>
  <p:cmAuthor id="1" name="Mirriah" initials="M" lastIdx="15" clrIdx="0">
    <p:extLst>
      <p:ext uri="{19B8F6BF-5375-455C-9EA6-DF929625EA0E}">
        <p15:presenceInfo xmlns:p15="http://schemas.microsoft.com/office/powerpoint/2012/main" userId="Mirriah" providerId="None"/>
      </p:ext>
    </p:extLst>
  </p:cmAuthor>
  <p:cmAuthor id="8" name="Vitale, Mirriah A." initials="VMA" lastIdx="28" clrIdx="7">
    <p:extLst>
      <p:ext uri="{19B8F6BF-5375-455C-9EA6-DF929625EA0E}">
        <p15:presenceInfo xmlns:p15="http://schemas.microsoft.com/office/powerpoint/2012/main" userId="S::mv2540@cumc.columbia.edu::ac73314b-03ab-4c50-8db0-5df536fd8cc3" providerId="AD"/>
      </p:ext>
    </p:extLst>
  </p:cmAuthor>
  <p:cmAuthor id="2" name="Thais Ferreira" initials="TF" lastIdx="2" clrIdx="1">
    <p:extLst>
      <p:ext uri="{19B8F6BF-5375-455C-9EA6-DF929625EA0E}">
        <p15:presenceInfo xmlns:p15="http://schemas.microsoft.com/office/powerpoint/2012/main" userId="S::tcf2114@ICAPatColumbia.onmicrosoft.com::00ab9d32-d5e7-49ba-86f6-b7f0631c45b9" providerId="AD"/>
      </p:ext>
    </p:extLst>
  </p:cmAuthor>
  <p:cmAuthor id="9" name="Hamilton Mutemba" initials="HM" lastIdx="10" clrIdx="8">
    <p:extLst>
      <p:ext uri="{19B8F6BF-5375-455C-9EA6-DF929625EA0E}">
        <p15:presenceInfo xmlns:p15="http://schemas.microsoft.com/office/powerpoint/2012/main" userId="S::hm2827@icapatcolumbia.onmicrosoft.com::30ce4146-d861-4577-8316-b7969df0eb33" providerId="AD"/>
      </p:ext>
    </p:extLst>
  </p:cmAuthor>
  <p:cmAuthor id="3" name="Eduarda Pimentel de Gusmao" initials="EPdG" lastIdx="47" clrIdx="2">
    <p:extLst>
      <p:ext uri="{19B8F6BF-5375-455C-9EA6-DF929625EA0E}">
        <p15:presenceInfo xmlns:p15="http://schemas.microsoft.com/office/powerpoint/2012/main" userId="S::ep2538@ICAPatColumbia.onmicrosoft.com::75d5ad34-5e00-45c2-8e22-b1b33aa13fd8" providerId="AD"/>
      </p:ext>
    </p:extLst>
  </p:cmAuthor>
  <p:cmAuthor id="10" name="Buene, Manuel" initials="BM" lastIdx="7" clrIdx="9">
    <p:extLst>
      <p:ext uri="{19B8F6BF-5375-455C-9EA6-DF929625EA0E}">
        <p15:presenceInfo xmlns:p15="http://schemas.microsoft.com/office/powerpoint/2012/main" userId="Buene, Manuel" providerId="None"/>
      </p:ext>
    </p:extLst>
  </p:cmAuthor>
  <p:cmAuthor id="4" name="Pimentel De Gusmao, Eduarda" initials="PDGE [2]" lastIdx="89" clrIdx="3">
    <p:extLst>
      <p:ext uri="{19B8F6BF-5375-455C-9EA6-DF929625EA0E}">
        <p15:presenceInfo xmlns:p15="http://schemas.microsoft.com/office/powerpoint/2012/main" userId="Pimentel De Gusmao, Eduarda" providerId="None"/>
      </p:ext>
    </p:extLst>
  </p:cmAuthor>
  <p:cmAuthor id="5" name="Monica Negrete" initials="MN" lastIdx="33" clrIdx="4">
    <p:extLst>
      <p:ext uri="{19B8F6BF-5375-455C-9EA6-DF929625EA0E}">
        <p15:presenceInfo xmlns:p15="http://schemas.microsoft.com/office/powerpoint/2012/main" userId="9f4759fc7266b2e1" providerId="Windows Live"/>
      </p:ext>
    </p:extLst>
  </p:cmAuthor>
  <p:cmAuthor id="6" name="Langa, Bina" initials="LB" lastIdx="1" clrIdx="5">
    <p:extLst>
      <p:ext uri="{19B8F6BF-5375-455C-9EA6-DF929625EA0E}">
        <p15:presenceInfo xmlns:p15="http://schemas.microsoft.com/office/powerpoint/2012/main" userId="S::brl2136@cumc.columbia.edu::8e87eb9a-447e-4d76-b31d-8f90e74bde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169"/>
    <a:srgbClr val="7B8CAA"/>
    <a:srgbClr val="898989"/>
    <a:srgbClr val="7BBCAA"/>
    <a:srgbClr val="737D84"/>
    <a:srgbClr val="FFFFFF"/>
    <a:srgbClr val="00B5DE"/>
    <a:srgbClr val="000000"/>
    <a:srgbClr val="8A78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6197"/>
  </p:normalViewPr>
  <p:slideViewPr>
    <p:cSldViewPr snapToGrid="0">
      <p:cViewPr varScale="1">
        <p:scale>
          <a:sx n="59" d="100"/>
          <a:sy n="59" d="100"/>
        </p:scale>
        <p:origin x="940" y="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5396"/>
    </p:cViewPr>
  </p:sorterViewPr>
  <p:notesViewPr>
    <p:cSldViewPr snapToGrid="0">
      <p:cViewPr varScale="1">
        <p:scale>
          <a:sx n="51" d="100"/>
          <a:sy n="51" d="100"/>
        </p:scale>
        <p:origin x="1816"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1D1B35-6FA9-8845-A3E6-B5BF73ACF6AB}" type="datetimeFigureOut">
              <a:rPr lang="en-US" smtClean="0"/>
              <a:t>11/14/2023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BF7E15F-D269-1649-8FFC-FE911534F8DE}" type="slidenum">
              <a:rPr lang="en-US" smtClean="0"/>
              <a:t>‹#›</a:t>
            </a:fld>
            <a:endParaRPr lang="en-US"/>
          </a:p>
        </p:txBody>
      </p:sp>
    </p:spTree>
    <p:extLst>
      <p:ext uri="{BB962C8B-B14F-4D97-AF65-F5344CB8AC3E}">
        <p14:creationId xmlns:p14="http://schemas.microsoft.com/office/powerpoint/2010/main" val="2941066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9DEDDDD-250C-482E-9DE6-C403974E4336}" type="datetimeFigureOut">
              <a:rPr lang="en-US" smtClean="0"/>
              <a:t>11/14/2023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8A90D8-2647-4560-8208-F58DCE3DB525}" type="slidenum">
              <a:rPr lang="en-US" smtClean="0"/>
              <a:t>‹#›</a:t>
            </a:fld>
            <a:endParaRPr lang="en-US"/>
          </a:p>
        </p:txBody>
      </p:sp>
    </p:spTree>
    <p:extLst>
      <p:ext uri="{BB962C8B-B14F-4D97-AF65-F5344CB8AC3E}">
        <p14:creationId xmlns:p14="http://schemas.microsoft.com/office/powerpoint/2010/main" val="93423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Communities have measured engagement so that experiences will be shared by Liberia, DRC, and Kenya.  The key elements of the CE framework is interrogating how communities should be involved at policy, program, and community level.  Through the WHAT, WHERE and how questions to engagement across the design, implementation, and M&amp;E we have to ensure that people are engaged through monitoring and accessing outcomes.  We need to understand the link between the outcomes of data and show the impact of improving PCC.  </a:t>
            </a:r>
          </a:p>
        </p:txBody>
      </p:sp>
      <p:sp>
        <p:nvSpPr>
          <p:cNvPr id="4" name="Slide Number Placeholder 3"/>
          <p:cNvSpPr>
            <a:spLocks noGrp="1"/>
          </p:cNvSpPr>
          <p:nvPr>
            <p:ph type="sldNum" sz="quarter" idx="5"/>
          </p:nvPr>
        </p:nvSpPr>
        <p:spPr/>
        <p:txBody>
          <a:bodyPr/>
          <a:lstStyle/>
          <a:p>
            <a:fld id="{B78A90D8-2647-4560-8208-F58DCE3DB525}" type="slidenum">
              <a:rPr lang="en-US" smtClean="0"/>
              <a:t>5</a:t>
            </a:fld>
            <a:endParaRPr lang="en-US"/>
          </a:p>
        </p:txBody>
      </p:sp>
    </p:spTree>
    <p:extLst>
      <p:ext uri="{BB962C8B-B14F-4D97-AF65-F5344CB8AC3E}">
        <p14:creationId xmlns:p14="http://schemas.microsoft.com/office/powerpoint/2010/main" val="40408755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Title Slide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161EA97-C1FB-F74D-1AFE-DD54ACA90890}"/>
              </a:ext>
            </a:extLst>
          </p:cNvPr>
          <p:cNvSpPr/>
          <p:nvPr userDrawn="1"/>
        </p:nvSpPr>
        <p:spPr>
          <a:xfrm rot="10800000">
            <a:off x="0" y="1"/>
            <a:ext cx="12192000" cy="6857999"/>
          </a:xfrm>
          <a:prstGeom prst="rect">
            <a:avLst/>
          </a:prstGeom>
          <a:gradFill flip="none" rotWithShape="1">
            <a:gsLst>
              <a:gs pos="0">
                <a:srgbClr val="022169">
                  <a:shade val="30000"/>
                  <a:satMod val="115000"/>
                </a:srgbClr>
              </a:gs>
              <a:gs pos="49000">
                <a:srgbClr val="022169">
                  <a:shade val="67500"/>
                  <a:satMod val="115000"/>
                </a:srgbClr>
              </a:gs>
              <a:gs pos="84000">
                <a:srgbClr val="022069"/>
              </a:gs>
            </a:gsLst>
            <a:path path="circle">
              <a:fillToRect l="100000" t="100000"/>
            </a:path>
            <a:tileRect r="-100000" b="-100000"/>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885095-3251-89CB-C14E-E7171E52ACE8}"/>
              </a:ext>
            </a:extLst>
          </p:cNvPr>
          <p:cNvSpPr>
            <a:spLocks noGrp="1"/>
          </p:cNvSpPr>
          <p:nvPr>
            <p:ph type="title" hasCustomPrompt="1"/>
          </p:nvPr>
        </p:nvSpPr>
        <p:spPr>
          <a:xfrm>
            <a:off x="3241964" y="1886659"/>
            <a:ext cx="7162800" cy="1248208"/>
          </a:xfrm>
        </p:spPr>
        <p:txBody>
          <a:bodyPr anchor="b">
            <a:normAutofit/>
          </a:bodyPr>
          <a:lstStyle>
            <a:lvl1pPr>
              <a:defRPr sz="4000" b="1" i="0" baseline="0">
                <a:solidFill>
                  <a:schemeClr val="bg1"/>
                </a:solidFill>
                <a:latin typeface="Calibri" panose="020F0502020204030204" pitchFamily="34" charset="0"/>
              </a:defRPr>
            </a:lvl1pPr>
          </a:lstStyle>
          <a:p>
            <a:r>
              <a:rPr lang="en-US" dirty="0"/>
              <a:t>Title</a:t>
            </a:r>
          </a:p>
        </p:txBody>
      </p:sp>
      <p:sp>
        <p:nvSpPr>
          <p:cNvPr id="3" name="Text Placeholder 2">
            <a:extLst>
              <a:ext uri="{FF2B5EF4-FFF2-40B4-BE49-F238E27FC236}">
                <a16:creationId xmlns:a16="http://schemas.microsoft.com/office/drawing/2014/main" id="{3EF884A8-8F50-7FC7-2125-E143438CF796}"/>
              </a:ext>
            </a:extLst>
          </p:cNvPr>
          <p:cNvSpPr>
            <a:spLocks noGrp="1"/>
          </p:cNvSpPr>
          <p:nvPr>
            <p:ph type="body" idx="1" hasCustomPrompt="1"/>
          </p:nvPr>
        </p:nvSpPr>
        <p:spPr>
          <a:xfrm>
            <a:off x="3241963" y="3260217"/>
            <a:ext cx="7162800" cy="1246958"/>
          </a:xfrm>
        </p:spPr>
        <p:txBody>
          <a:bodyPr/>
          <a:lstStyle>
            <a:lvl1pPr marL="0" indent="0">
              <a:lnSpc>
                <a:spcPct val="100000"/>
              </a:lnSpc>
              <a:spcBef>
                <a:spcPts val="300"/>
              </a:spcBef>
              <a:buNone/>
              <a:defRPr sz="2400" baseline="0">
                <a:solidFill>
                  <a:schemeClr val="bg1"/>
                </a:solidFill>
                <a:latin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 and Designation</a:t>
            </a:r>
          </a:p>
          <a:p>
            <a:pPr lvl="0"/>
            <a:r>
              <a:rPr lang="en-US" dirty="0"/>
              <a:t>Organization</a:t>
            </a:r>
          </a:p>
          <a:p>
            <a:pPr lvl="0"/>
            <a:r>
              <a:rPr lang="en-US" dirty="0"/>
              <a:t>Date</a:t>
            </a:r>
          </a:p>
        </p:txBody>
      </p:sp>
      <p:cxnSp>
        <p:nvCxnSpPr>
          <p:cNvPr id="8" name="Straight Connector 7">
            <a:extLst>
              <a:ext uri="{FF2B5EF4-FFF2-40B4-BE49-F238E27FC236}">
                <a16:creationId xmlns:a16="http://schemas.microsoft.com/office/drawing/2014/main" id="{0305A01A-91F6-41FD-A323-96F11FA6F8E0}"/>
              </a:ext>
            </a:extLst>
          </p:cNvPr>
          <p:cNvCxnSpPr>
            <a:cxnSpLocks/>
          </p:cNvCxnSpPr>
          <p:nvPr userDrawn="1"/>
        </p:nvCxnSpPr>
        <p:spPr bwMode="auto">
          <a:xfrm>
            <a:off x="3082270" y="2406331"/>
            <a:ext cx="0" cy="2101280"/>
          </a:xfrm>
          <a:prstGeom prst="line">
            <a:avLst/>
          </a:prstGeom>
          <a:solidFill>
            <a:schemeClr val="accent1"/>
          </a:solidFill>
          <a:ln w="9525" cap="flat" cmpd="sng" algn="ctr">
            <a:solidFill>
              <a:srgbClr val="FFFFFF"/>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EA109FD5-109A-FDDB-314F-296DE4C8D050}"/>
              </a:ext>
            </a:extLst>
          </p:cNvPr>
          <p:cNvSpPr txBox="1"/>
          <p:nvPr userDrawn="1"/>
        </p:nvSpPr>
        <p:spPr>
          <a:xfrm>
            <a:off x="1458192" y="5014024"/>
            <a:ext cx="9275615" cy="1015663"/>
          </a:xfrm>
          <a:prstGeom prst="rect">
            <a:avLst/>
          </a:prstGeom>
          <a:noFill/>
        </p:spPr>
        <p:txBody>
          <a:bodyPr wrap="square" rtlCol="0">
            <a:spAutoFit/>
          </a:bodyPr>
          <a:lstStyle/>
          <a:p>
            <a:pPr algn="ctr"/>
            <a:r>
              <a:rPr lang="en-US" sz="2000" b="1" baseline="0" dirty="0">
                <a:solidFill>
                  <a:schemeClr val="bg1"/>
                </a:solidFill>
                <a:latin typeface="Century Gothic" panose="020B0502020202020204" pitchFamily="34" charset="0"/>
              </a:rPr>
              <a:t>CQUIN 7</a:t>
            </a:r>
            <a:r>
              <a:rPr lang="en-US" sz="2000" b="1" baseline="30000" dirty="0">
                <a:solidFill>
                  <a:schemeClr val="bg1"/>
                </a:solidFill>
                <a:latin typeface="Century Gothic" panose="020B0502020202020204" pitchFamily="34" charset="0"/>
              </a:rPr>
              <a:t>th</a:t>
            </a:r>
            <a:r>
              <a:rPr lang="en-US" sz="2000" b="1" baseline="0" dirty="0">
                <a:solidFill>
                  <a:schemeClr val="bg1"/>
                </a:solidFill>
                <a:latin typeface="Century Gothic" panose="020B0502020202020204" pitchFamily="34" charset="0"/>
              </a:rPr>
              <a:t> Annual Meeting</a:t>
            </a:r>
          </a:p>
          <a:p>
            <a:pPr algn="ctr"/>
            <a:r>
              <a:rPr lang="en-US" sz="2000" baseline="0" dirty="0">
                <a:solidFill>
                  <a:schemeClr val="bg1"/>
                </a:solidFill>
                <a:latin typeface="+mn-lt"/>
              </a:rPr>
              <a:t>November 13 – 17, 2023 | Johannesburg, South Africa</a:t>
            </a:r>
          </a:p>
          <a:p>
            <a:endParaRPr lang="en-US" sz="2000" baseline="0" dirty="0">
              <a:solidFill>
                <a:schemeClr val="bg1"/>
              </a:solidFill>
            </a:endParaRPr>
          </a:p>
        </p:txBody>
      </p:sp>
      <p:pic>
        <p:nvPicPr>
          <p:cNvPr id="7" name="Picture 6" descr="A close-up of logos&#10;&#10;Description automatically generated">
            <a:extLst>
              <a:ext uri="{FF2B5EF4-FFF2-40B4-BE49-F238E27FC236}">
                <a16:creationId xmlns:a16="http://schemas.microsoft.com/office/drawing/2014/main" id="{BBF5E5A6-E704-4A77-B98F-0C4F2654A8EA}"/>
              </a:ext>
            </a:extLst>
          </p:cNvPr>
          <p:cNvPicPr>
            <a:picLocks noChangeAspect="1"/>
          </p:cNvPicPr>
          <p:nvPr userDrawn="1"/>
        </p:nvPicPr>
        <p:blipFill rotWithShape="1">
          <a:blip r:embed="rId2"/>
          <a:srcRect l="56069" t="3894" r="-1691" b="28843"/>
          <a:stretch/>
        </p:blipFill>
        <p:spPr>
          <a:xfrm>
            <a:off x="10171532" y="-116737"/>
            <a:ext cx="2180161" cy="1671420"/>
          </a:xfrm>
          <a:prstGeom prst="rect">
            <a:avLst/>
          </a:prstGeom>
        </p:spPr>
      </p:pic>
      <p:sp>
        <p:nvSpPr>
          <p:cNvPr id="10" name="TextBox 9">
            <a:extLst>
              <a:ext uri="{FF2B5EF4-FFF2-40B4-BE49-F238E27FC236}">
                <a16:creationId xmlns:a16="http://schemas.microsoft.com/office/drawing/2014/main" id="{CBE62C95-284A-A1E9-397D-1DBD2CC296FB}"/>
              </a:ext>
            </a:extLst>
          </p:cNvPr>
          <p:cNvSpPr txBox="1"/>
          <p:nvPr userDrawn="1"/>
        </p:nvSpPr>
        <p:spPr>
          <a:xfrm>
            <a:off x="10152882" y="1391447"/>
            <a:ext cx="3022257" cy="253596"/>
          </a:xfrm>
          <a:prstGeom prst="rect">
            <a:avLst/>
          </a:prstGeom>
          <a:noFill/>
        </p:spPr>
        <p:txBody>
          <a:bodyPr wrap="square" rtlCol="0">
            <a:spAutoFit/>
          </a:bodyPr>
          <a:lstStyle/>
          <a:p>
            <a:pPr>
              <a:lnSpc>
                <a:spcPct val="150000"/>
              </a:lnSpc>
            </a:pPr>
            <a:r>
              <a:rPr lang="en-US" sz="800" dirty="0">
                <a:solidFill>
                  <a:schemeClr val="bg1"/>
                </a:solidFill>
                <a:latin typeface="Century Gothic" panose="020B0502020202020204" pitchFamily="34" charset="0"/>
              </a:rPr>
              <a:t>www.cquin.icap.columbia.edu</a:t>
            </a:r>
          </a:p>
        </p:txBody>
      </p:sp>
      <p:pic>
        <p:nvPicPr>
          <p:cNvPr id="12" name="Picture 11" descr="A group of flags in a row&#10;&#10;Description automatically generated">
            <a:extLst>
              <a:ext uri="{FF2B5EF4-FFF2-40B4-BE49-F238E27FC236}">
                <a16:creationId xmlns:a16="http://schemas.microsoft.com/office/drawing/2014/main" id="{08FA18B5-DAE6-4A5D-B567-FC03BB4A587F}"/>
              </a:ext>
            </a:extLst>
          </p:cNvPr>
          <p:cNvPicPr>
            <a:picLocks noChangeAspect="1"/>
          </p:cNvPicPr>
          <p:nvPr userDrawn="1"/>
        </p:nvPicPr>
        <p:blipFill rotWithShape="1">
          <a:blip r:embed="rId3"/>
          <a:srcRect t="84888"/>
          <a:stretch/>
        </p:blipFill>
        <p:spPr>
          <a:xfrm>
            <a:off x="25522" y="5799652"/>
            <a:ext cx="12197656" cy="1036842"/>
          </a:xfrm>
          <a:prstGeom prst="rect">
            <a:avLst/>
          </a:prstGeom>
        </p:spPr>
      </p:pic>
      <p:pic>
        <p:nvPicPr>
          <p:cNvPr id="4" name="Picture 3" descr="A close-up of logos&#10;&#10;Description automatically generated">
            <a:extLst>
              <a:ext uri="{FF2B5EF4-FFF2-40B4-BE49-F238E27FC236}">
                <a16:creationId xmlns:a16="http://schemas.microsoft.com/office/drawing/2014/main" id="{67BA1F5B-3F24-B0A4-28E9-5BE0EF992BB6}"/>
              </a:ext>
            </a:extLst>
          </p:cNvPr>
          <p:cNvPicPr>
            <a:picLocks noChangeAspect="1"/>
          </p:cNvPicPr>
          <p:nvPr userDrawn="1"/>
        </p:nvPicPr>
        <p:blipFill rotWithShape="1">
          <a:blip r:embed="rId2"/>
          <a:srcRect l="10527" t="3894" r="44584" b="28843"/>
          <a:stretch/>
        </p:blipFill>
        <p:spPr>
          <a:xfrm>
            <a:off x="387339" y="-26185"/>
            <a:ext cx="2055944" cy="1601912"/>
          </a:xfrm>
          <a:prstGeom prst="rect">
            <a:avLst/>
          </a:prstGeom>
        </p:spPr>
      </p:pic>
    </p:spTree>
    <p:extLst>
      <p:ext uri="{BB962C8B-B14F-4D97-AF65-F5344CB8AC3E}">
        <p14:creationId xmlns:p14="http://schemas.microsoft.com/office/powerpoint/2010/main" val="129329353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w/ Phot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EC02EE-9661-4A18-8A8F-B0942498E6ED}"/>
              </a:ext>
            </a:extLst>
          </p:cNvPr>
          <p:cNvSpPr/>
          <p:nvPr/>
        </p:nvSpPr>
        <p:spPr>
          <a:xfrm>
            <a:off x="0" y="1"/>
            <a:ext cx="12192000" cy="6857999"/>
          </a:xfrm>
          <a:prstGeom prst="rect">
            <a:avLst/>
          </a:prstGeom>
          <a:gradFill flip="none" rotWithShape="1">
            <a:gsLst>
              <a:gs pos="0">
                <a:srgbClr val="022169">
                  <a:shade val="30000"/>
                  <a:satMod val="115000"/>
                </a:srgbClr>
              </a:gs>
              <a:gs pos="46000">
                <a:srgbClr val="022169">
                  <a:shade val="67500"/>
                  <a:satMod val="115000"/>
                </a:srgbClr>
              </a:gs>
              <a:gs pos="84000">
                <a:schemeClr val="tx2"/>
              </a:gs>
            </a:gsLst>
            <a:lin ang="7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880606FA-C36B-44EE-91CC-23E328C62D24}"/>
              </a:ext>
            </a:extLst>
          </p:cNvPr>
          <p:cNvSpPr>
            <a:spLocks noGrp="1"/>
          </p:cNvSpPr>
          <p:nvPr>
            <p:ph type="subTitle" idx="1"/>
          </p:nvPr>
        </p:nvSpPr>
        <p:spPr>
          <a:xfrm>
            <a:off x="818857" y="3681248"/>
            <a:ext cx="6387638" cy="962190"/>
          </a:xfrm>
        </p:spPr>
        <p:txBody>
          <a:bodyPr>
            <a:normAutofit/>
          </a:bodyPr>
          <a:lstStyle>
            <a:lvl1pPr marL="0" indent="0" algn="l">
              <a:buNone/>
              <a:defRPr sz="1800">
                <a:solidFill>
                  <a:schemeClr val="bg1">
                    <a:lumMod val="9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itle 1">
            <a:extLst>
              <a:ext uri="{FF2B5EF4-FFF2-40B4-BE49-F238E27FC236}">
                <a16:creationId xmlns:a16="http://schemas.microsoft.com/office/drawing/2014/main" id="{EB746CDD-D828-4CA9-922F-39CA5C1B8DE9}"/>
              </a:ext>
            </a:extLst>
          </p:cNvPr>
          <p:cNvSpPr>
            <a:spLocks noGrp="1"/>
          </p:cNvSpPr>
          <p:nvPr>
            <p:ph type="title" hasCustomPrompt="1"/>
          </p:nvPr>
        </p:nvSpPr>
        <p:spPr>
          <a:xfrm>
            <a:off x="818858" y="1838673"/>
            <a:ext cx="6387639" cy="1827156"/>
          </a:xfrm>
        </p:spPr>
        <p:txBody>
          <a:bodyPr anchor="ctr">
            <a:noAutofit/>
          </a:bodyPr>
          <a:lstStyle>
            <a:lvl1pPr algn="l">
              <a:defRPr sz="5400" b="1">
                <a:solidFill>
                  <a:srgbClr val="FFFFFF"/>
                </a:solidFill>
                <a:latin typeface="Century Gothic" panose="020B0502020202020204" pitchFamily="34" charset="0"/>
              </a:defRPr>
            </a:lvl1pPr>
          </a:lstStyle>
          <a:p>
            <a:r>
              <a:rPr lang="en-US" dirty="0"/>
              <a:t>CLICK TO EDIT</a:t>
            </a:r>
          </a:p>
        </p:txBody>
      </p:sp>
      <p:sp>
        <p:nvSpPr>
          <p:cNvPr id="5" name="Picture Placeholder 4">
            <a:extLst>
              <a:ext uri="{FF2B5EF4-FFF2-40B4-BE49-F238E27FC236}">
                <a16:creationId xmlns:a16="http://schemas.microsoft.com/office/drawing/2014/main" id="{F5496835-195E-E9F4-3CBE-7C62F6DAC962}"/>
              </a:ext>
            </a:extLst>
          </p:cNvPr>
          <p:cNvSpPr>
            <a:spLocks noGrp="1"/>
          </p:cNvSpPr>
          <p:nvPr>
            <p:ph type="pic" sz="quarter" idx="10"/>
          </p:nvPr>
        </p:nvSpPr>
        <p:spPr>
          <a:xfrm>
            <a:off x="7495953" y="0"/>
            <a:ext cx="4696047" cy="6858000"/>
          </a:xfrm>
          <a:solidFill>
            <a:schemeClr val="bg1"/>
          </a:solidFill>
        </p:spPr>
        <p:txBody>
          <a:bodyPr anchor="ctr"/>
          <a:lstStyle>
            <a:lvl1pPr algn="ctr">
              <a:defRPr spc="300">
                <a:solidFill>
                  <a:schemeClr val="bg1"/>
                </a:solidFill>
              </a:defRPr>
            </a:lvl1pPr>
          </a:lstStyle>
          <a:p>
            <a:r>
              <a:rPr lang="en-US"/>
              <a:t>Click icon to add picture</a:t>
            </a:r>
          </a:p>
        </p:txBody>
      </p:sp>
      <p:pic>
        <p:nvPicPr>
          <p:cNvPr id="4" name="Picture 3" descr="A close-up of logos&#10;&#10;Description automatically generated">
            <a:extLst>
              <a:ext uri="{FF2B5EF4-FFF2-40B4-BE49-F238E27FC236}">
                <a16:creationId xmlns:a16="http://schemas.microsoft.com/office/drawing/2014/main" id="{BE000DA9-8AAE-12BF-3F8C-20C28B210CEA}"/>
              </a:ext>
            </a:extLst>
          </p:cNvPr>
          <p:cNvPicPr>
            <a:picLocks noChangeAspect="1"/>
          </p:cNvPicPr>
          <p:nvPr userDrawn="1"/>
        </p:nvPicPr>
        <p:blipFill rotWithShape="1">
          <a:blip r:embed="rId2"/>
          <a:srcRect l="10527" t="3894" r="-1691" b="28843"/>
          <a:stretch/>
        </p:blipFill>
        <p:spPr>
          <a:xfrm>
            <a:off x="520732" y="5429322"/>
            <a:ext cx="2792797" cy="1071491"/>
          </a:xfrm>
          <a:prstGeom prst="rect">
            <a:avLst/>
          </a:prstGeom>
        </p:spPr>
      </p:pic>
    </p:spTree>
    <p:extLst>
      <p:ext uri="{BB962C8B-B14F-4D97-AF65-F5344CB8AC3E}">
        <p14:creationId xmlns:p14="http://schemas.microsoft.com/office/powerpoint/2010/main" val="390848401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Divider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39DF82-A038-4DAB-A858-F7EBC5209F7E}"/>
              </a:ext>
            </a:extLst>
          </p:cNvPr>
          <p:cNvSpPr/>
          <p:nvPr/>
        </p:nvSpPr>
        <p:spPr>
          <a:xfrm>
            <a:off x="0" y="5936"/>
            <a:ext cx="12192000" cy="6877559"/>
          </a:xfrm>
          <a:prstGeom prst="rect">
            <a:avLst/>
          </a:prstGeom>
          <a:gradFill flip="none" rotWithShape="1">
            <a:gsLst>
              <a:gs pos="0">
                <a:srgbClr val="022169">
                  <a:shade val="30000"/>
                  <a:satMod val="115000"/>
                </a:srgbClr>
              </a:gs>
              <a:gs pos="54000">
                <a:srgbClr val="022169">
                  <a:shade val="67500"/>
                  <a:satMod val="115000"/>
                </a:srgbClr>
              </a:gs>
              <a:gs pos="85000">
                <a:schemeClr val="tx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2444262" y="3896069"/>
            <a:ext cx="7321061" cy="900863"/>
          </a:xfrm>
        </p:spPr>
        <p:txBody>
          <a:bodyPr anchor="t">
            <a:normAutofit/>
          </a:bodyPr>
          <a:lstStyle>
            <a:lvl1pPr algn="ctr">
              <a:defRPr sz="4000" b="1">
                <a:solidFill>
                  <a:srgbClr val="FFFFFF"/>
                </a:solidFill>
              </a:defRPr>
            </a:lvl1pPr>
          </a:lstStyle>
          <a:p>
            <a:r>
              <a:rPr lang="en-US" dirty="0"/>
              <a:t>CLICK TO EDIT</a:t>
            </a:r>
          </a:p>
        </p:txBody>
      </p:sp>
      <p:sp>
        <p:nvSpPr>
          <p:cNvPr id="3" name="Picture Placeholder 2">
            <a:extLst>
              <a:ext uri="{FF2B5EF4-FFF2-40B4-BE49-F238E27FC236}">
                <a16:creationId xmlns:a16="http://schemas.microsoft.com/office/drawing/2014/main" id="{897CDB90-7F95-46D7-9750-A473B620A466}"/>
              </a:ext>
            </a:extLst>
          </p:cNvPr>
          <p:cNvSpPr>
            <a:spLocks noGrp="1"/>
          </p:cNvSpPr>
          <p:nvPr>
            <p:ph type="pic" sz="quarter" idx="10"/>
          </p:nvPr>
        </p:nvSpPr>
        <p:spPr>
          <a:xfrm>
            <a:off x="4918475" y="1074861"/>
            <a:ext cx="2355050" cy="2354138"/>
          </a:xfrm>
          <a:prstGeom prst="ellipse">
            <a:avLst/>
          </a:prstGeom>
        </p:spPr>
        <p:txBody>
          <a:bodyPr anchor="ctr"/>
          <a:lstStyle>
            <a:lvl1pPr marL="0" indent="0" algn="ctr">
              <a:buNone/>
              <a:defRPr spc="300">
                <a:solidFill>
                  <a:schemeClr val="bg1"/>
                </a:solidFill>
              </a:defRPr>
            </a:lvl1pPr>
          </a:lstStyle>
          <a:p>
            <a:r>
              <a:rPr lang="en-US"/>
              <a:t>Click icon to add picture</a:t>
            </a:r>
            <a:endParaRPr lang="en-US" dirty="0"/>
          </a:p>
        </p:txBody>
      </p:sp>
      <p:pic>
        <p:nvPicPr>
          <p:cNvPr id="2" name="Picture 1" descr="A close-up of logos&#10;&#10;Description automatically generated">
            <a:extLst>
              <a:ext uri="{FF2B5EF4-FFF2-40B4-BE49-F238E27FC236}">
                <a16:creationId xmlns:a16="http://schemas.microsoft.com/office/drawing/2014/main" id="{6B25C91F-F5A9-D697-8D03-6559B5F10023}"/>
              </a:ext>
            </a:extLst>
          </p:cNvPr>
          <p:cNvPicPr>
            <a:picLocks noChangeAspect="1"/>
          </p:cNvPicPr>
          <p:nvPr userDrawn="1"/>
        </p:nvPicPr>
        <p:blipFill rotWithShape="1">
          <a:blip r:embed="rId2"/>
          <a:srcRect l="10527" t="3894" r="-1691" b="28843"/>
          <a:stretch/>
        </p:blipFill>
        <p:spPr>
          <a:xfrm>
            <a:off x="9236107" y="5572197"/>
            <a:ext cx="2792797" cy="1000053"/>
          </a:xfrm>
          <a:prstGeom prst="rect">
            <a:avLst/>
          </a:prstGeom>
        </p:spPr>
      </p:pic>
    </p:spTree>
    <p:extLst>
      <p:ext uri="{BB962C8B-B14F-4D97-AF65-F5344CB8AC3E}">
        <p14:creationId xmlns:p14="http://schemas.microsoft.com/office/powerpoint/2010/main" val="6551029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Photo +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E28A67-3D2A-47FE-8FEE-BEDC483737C0}"/>
              </a:ext>
            </a:extLst>
          </p:cNvPr>
          <p:cNvSpPr/>
          <p:nvPr/>
        </p:nvSpPr>
        <p:spPr>
          <a:xfrm rot="10800000">
            <a:off x="6896100" y="0"/>
            <a:ext cx="5295900" cy="6858000"/>
          </a:xfrm>
          <a:prstGeom prst="rect">
            <a:avLst/>
          </a:prstGeom>
          <a:gradFill flip="none" rotWithShape="1">
            <a:gsLst>
              <a:gs pos="0">
                <a:srgbClr val="022169">
                  <a:shade val="30000"/>
                  <a:satMod val="115000"/>
                </a:srgbClr>
              </a:gs>
              <a:gs pos="50000">
                <a:srgbClr val="022169">
                  <a:shade val="67500"/>
                  <a:satMod val="115000"/>
                </a:srgbClr>
              </a:gs>
              <a:gs pos="100000">
                <a:schemeClr val="tx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icture Placeholder 2"/>
          <p:cNvSpPr>
            <a:spLocks noGrp="1"/>
          </p:cNvSpPr>
          <p:nvPr>
            <p:ph type="pic" idx="1"/>
          </p:nvPr>
        </p:nvSpPr>
        <p:spPr>
          <a:xfrm>
            <a:off x="2" y="0"/>
            <a:ext cx="6896098" cy="6858000"/>
          </a:xfrm>
        </p:spPr>
        <p:txBody>
          <a:bodyPr anchor="ctr">
            <a:normAutofit/>
          </a:bodyPr>
          <a:lstStyle>
            <a:lvl1pPr marL="0" indent="0" algn="ctr">
              <a:buNone/>
              <a:defRPr sz="2800" spc="300">
                <a:solidFill>
                  <a:schemeClr val="bg2">
                    <a:lumMod val="9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4" name="Title 1"/>
          <p:cNvSpPr>
            <a:spLocks noGrp="1"/>
          </p:cNvSpPr>
          <p:nvPr>
            <p:ph type="title"/>
          </p:nvPr>
        </p:nvSpPr>
        <p:spPr>
          <a:xfrm>
            <a:off x="7381496" y="508000"/>
            <a:ext cx="4366006" cy="850899"/>
          </a:xfrm>
        </p:spPr>
        <p:txBody>
          <a:bodyPr anchor="t">
            <a:noAutofit/>
          </a:bodyPr>
          <a:lstStyle>
            <a:lvl1pPr algn="l">
              <a:defRPr sz="2800" b="1">
                <a:solidFill>
                  <a:srgbClr val="FFFFFF"/>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4FC8C91-517A-E263-7CC8-86DAE9667CA9}"/>
              </a:ext>
            </a:extLst>
          </p:cNvPr>
          <p:cNvSpPr>
            <a:spLocks noGrp="1"/>
          </p:cNvSpPr>
          <p:nvPr>
            <p:ph type="body" sz="quarter" idx="10"/>
          </p:nvPr>
        </p:nvSpPr>
        <p:spPr>
          <a:xfrm>
            <a:off x="7381495" y="1600200"/>
            <a:ext cx="4366006" cy="4483100"/>
          </a:xfrm>
        </p:spPr>
        <p:txBody>
          <a:bodyPr/>
          <a:lstStyle>
            <a:lvl1pPr marL="0" indent="0">
              <a:lnSpc>
                <a:spcPct val="100000"/>
              </a:lnSpc>
              <a:spcBef>
                <a:spcPts val="0"/>
              </a:spcBef>
              <a:spcAft>
                <a:spcPts val="600"/>
              </a:spcAft>
              <a:buFont typeface="Arial" panose="020B0604020202020204" pitchFamily="34" charset="0"/>
              <a:buNone/>
              <a:defRPr sz="1800" b="1">
                <a:solidFill>
                  <a:schemeClr val="bg1"/>
                </a:solidFill>
              </a:defRPr>
            </a:lvl1pPr>
            <a:lvl2pPr marL="742950" indent="-285750">
              <a:lnSpc>
                <a:spcPct val="100000"/>
              </a:lnSpc>
              <a:spcBef>
                <a:spcPts val="0"/>
              </a:spcBef>
              <a:spcAft>
                <a:spcPts val="600"/>
              </a:spcAft>
              <a:buFont typeface="Arial" panose="020B0604020202020204" pitchFamily="34" charset="0"/>
              <a:buChar char="•"/>
              <a:defRPr sz="1800" b="1">
                <a:solidFill>
                  <a:schemeClr val="bg1"/>
                </a:solidFill>
              </a:defRPr>
            </a:lvl2pPr>
            <a:lvl3pPr marL="1143000" indent="-228600">
              <a:lnSpc>
                <a:spcPct val="100000"/>
              </a:lnSpc>
              <a:spcBef>
                <a:spcPts val="0"/>
              </a:spcBef>
              <a:spcAft>
                <a:spcPts val="600"/>
              </a:spcAft>
              <a:buFont typeface="Arial" panose="020B0604020202020204" pitchFamily="34" charset="0"/>
              <a:buChar char="•"/>
              <a:defRPr sz="1800">
                <a:solidFill>
                  <a:schemeClr val="bg1"/>
                </a:solidFill>
              </a:defRPr>
            </a:lvl3pPr>
            <a:lvl4pPr marL="1600200" indent="-228600">
              <a:lnSpc>
                <a:spcPct val="100000"/>
              </a:lnSpc>
              <a:spcBef>
                <a:spcPts val="0"/>
              </a:spcBef>
              <a:spcAft>
                <a:spcPts val="600"/>
              </a:spcAft>
              <a:buFont typeface="Arial" panose="020B0604020202020204" pitchFamily="34" charset="0"/>
              <a:buChar char="•"/>
              <a:defRPr sz="1600">
                <a:solidFill>
                  <a:schemeClr val="bg1"/>
                </a:solidFill>
              </a:defRPr>
            </a:lvl4pPr>
            <a:lvl5pPr marL="2057400" indent="-228600">
              <a:lnSpc>
                <a:spcPct val="100000"/>
              </a:lnSpc>
              <a:spcBef>
                <a:spcPts val="0"/>
              </a:spcBef>
              <a:spcAft>
                <a:spcPts val="600"/>
              </a:spcAft>
              <a:buFont typeface="Arial" panose="020B0604020202020204" pitchFamily="34" charset="0"/>
              <a:buChar cha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 name="Picture 1" descr="A close-up of logos&#10;&#10;Description automatically generated">
            <a:extLst>
              <a:ext uri="{FF2B5EF4-FFF2-40B4-BE49-F238E27FC236}">
                <a16:creationId xmlns:a16="http://schemas.microsoft.com/office/drawing/2014/main" id="{DE5F94F0-02CE-5E6A-C377-61D903AD8BCD}"/>
              </a:ext>
            </a:extLst>
          </p:cNvPr>
          <p:cNvPicPr>
            <a:picLocks noChangeAspect="1"/>
          </p:cNvPicPr>
          <p:nvPr userDrawn="1"/>
        </p:nvPicPr>
        <p:blipFill rotWithShape="1">
          <a:blip r:embed="rId2"/>
          <a:srcRect l="10527" t="3894" r="-1691" b="28843"/>
          <a:stretch/>
        </p:blipFill>
        <p:spPr>
          <a:xfrm>
            <a:off x="10113663" y="5939060"/>
            <a:ext cx="1856088" cy="712111"/>
          </a:xfrm>
          <a:prstGeom prst="rect">
            <a:avLst/>
          </a:prstGeom>
        </p:spPr>
      </p:pic>
    </p:spTree>
    <p:extLst>
      <p:ext uri="{BB962C8B-B14F-4D97-AF65-F5344CB8AC3E}">
        <p14:creationId xmlns:p14="http://schemas.microsoft.com/office/powerpoint/2010/main" val="406617619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5_Content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61666C-989C-531F-168B-432D99E96F9A}"/>
              </a:ext>
            </a:extLst>
          </p:cNvPr>
          <p:cNvSpPr/>
          <p:nvPr/>
        </p:nvSpPr>
        <p:spPr>
          <a:xfrm rot="10800000">
            <a:off x="6896100" y="0"/>
            <a:ext cx="5295900" cy="6858000"/>
          </a:xfrm>
          <a:prstGeom prst="rect">
            <a:avLst/>
          </a:prstGeom>
          <a:gradFill flip="none" rotWithShape="1">
            <a:gsLst>
              <a:gs pos="0">
                <a:srgbClr val="022169">
                  <a:shade val="30000"/>
                  <a:satMod val="115000"/>
                </a:srgbClr>
              </a:gs>
              <a:gs pos="50000">
                <a:srgbClr val="022169">
                  <a:shade val="67500"/>
                  <a:satMod val="115000"/>
                </a:srgbClr>
              </a:gs>
              <a:gs pos="100000">
                <a:schemeClr val="tx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3"/>
          <p:cNvSpPr>
            <a:spLocks noGrp="1"/>
          </p:cNvSpPr>
          <p:nvPr>
            <p:ph type="body" sz="half" idx="2" hasCustomPrompt="1"/>
          </p:nvPr>
        </p:nvSpPr>
        <p:spPr>
          <a:xfrm>
            <a:off x="7619999" y="1610685"/>
            <a:ext cx="3959605" cy="4551088"/>
          </a:xfrm>
        </p:spPr>
        <p:txBody>
          <a:bodyPr/>
          <a:lstStyle>
            <a:lvl1pPr marL="0" indent="0" algn="ctr">
              <a:buNone/>
              <a:defRPr sz="1800" b="1">
                <a:solidFill>
                  <a:schemeClr val="bg1">
                    <a:lumMod val="9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a:t>
            </a:r>
          </a:p>
          <a:p>
            <a:pPr lvl="0"/>
            <a:endParaRPr lang="en-US" dirty="0"/>
          </a:p>
        </p:txBody>
      </p:sp>
      <p:sp>
        <p:nvSpPr>
          <p:cNvPr id="14" name="Title 1"/>
          <p:cNvSpPr>
            <a:spLocks noGrp="1"/>
          </p:cNvSpPr>
          <p:nvPr>
            <p:ph type="title"/>
          </p:nvPr>
        </p:nvSpPr>
        <p:spPr>
          <a:xfrm>
            <a:off x="612396" y="520700"/>
            <a:ext cx="6140742" cy="838199"/>
          </a:xfrm>
        </p:spPr>
        <p:txBody>
          <a:bodyPr anchor="t">
            <a:normAutofit/>
          </a:bodyPr>
          <a:lstStyle>
            <a:lvl1pPr algn="l">
              <a:defRPr sz="2800" b="1">
                <a:solidFill>
                  <a:srgbClr val="022169"/>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5B81281-E39B-231E-47D2-649DE2D92094}"/>
              </a:ext>
            </a:extLst>
          </p:cNvPr>
          <p:cNvSpPr>
            <a:spLocks noGrp="1"/>
          </p:cNvSpPr>
          <p:nvPr>
            <p:ph type="body" sz="quarter" idx="10"/>
          </p:nvPr>
        </p:nvSpPr>
        <p:spPr>
          <a:xfrm>
            <a:off x="612775" y="1511300"/>
            <a:ext cx="6140450" cy="4738688"/>
          </a:xfrm>
        </p:spPr>
        <p:txBody>
          <a:bodyPr/>
          <a:lstStyle>
            <a:lvl1pPr marL="0" indent="0">
              <a:lnSpc>
                <a:spcPct val="100000"/>
              </a:lnSpc>
              <a:spcBef>
                <a:spcPts val="0"/>
              </a:spcBef>
              <a:spcAft>
                <a:spcPts val="600"/>
              </a:spcAft>
              <a:buFont typeface="Arial" panose="020B0604020202020204" pitchFamily="34" charset="0"/>
              <a:buNone/>
              <a:defRPr sz="1800" b="1">
                <a:solidFill>
                  <a:schemeClr val="tx1">
                    <a:lumMod val="85000"/>
                    <a:lumOff val="15000"/>
                  </a:schemeClr>
                </a:solidFill>
              </a:defRPr>
            </a:lvl1pPr>
            <a:lvl2pPr marL="742950" indent="-285750">
              <a:lnSpc>
                <a:spcPct val="100000"/>
              </a:lnSpc>
              <a:spcBef>
                <a:spcPts val="0"/>
              </a:spcBef>
              <a:spcAft>
                <a:spcPts val="600"/>
              </a:spcAft>
              <a:buFont typeface="Arial" panose="020B0604020202020204" pitchFamily="34" charset="0"/>
              <a:buChar char="•"/>
              <a:defRPr sz="1800" b="1">
                <a:solidFill>
                  <a:schemeClr val="tx1">
                    <a:lumMod val="85000"/>
                    <a:lumOff val="15000"/>
                  </a:schemeClr>
                </a:solidFill>
              </a:defRPr>
            </a:lvl2pPr>
            <a:lvl3pPr marL="1200150" indent="-285750">
              <a:lnSpc>
                <a:spcPct val="100000"/>
              </a:lnSpc>
              <a:spcBef>
                <a:spcPts val="0"/>
              </a:spcBef>
              <a:spcAft>
                <a:spcPts val="600"/>
              </a:spcAft>
              <a:buFont typeface="Arial" panose="020B0604020202020204" pitchFamily="34" charset="0"/>
              <a:buChar char="•"/>
              <a:defRPr sz="1800">
                <a:solidFill>
                  <a:schemeClr val="tx1">
                    <a:lumMod val="85000"/>
                    <a:lumOff val="15000"/>
                  </a:schemeClr>
                </a:solidFill>
              </a:defRPr>
            </a:lvl3pPr>
            <a:lvl4pPr marL="1657350" indent="-285750">
              <a:lnSpc>
                <a:spcPct val="100000"/>
              </a:lnSpc>
              <a:spcBef>
                <a:spcPts val="0"/>
              </a:spcBef>
              <a:spcAft>
                <a:spcPts val="600"/>
              </a:spcAft>
              <a:buFont typeface="Arial" panose="020B0604020202020204" pitchFamily="34" charset="0"/>
              <a:buChar char="•"/>
              <a:defRPr>
                <a:solidFill>
                  <a:schemeClr val="tx1">
                    <a:lumMod val="85000"/>
                    <a:lumOff val="15000"/>
                  </a:schemeClr>
                </a:solidFill>
              </a:defRPr>
            </a:lvl4pPr>
            <a:lvl5pPr marL="2114550" indent="-285750">
              <a:lnSpc>
                <a:spcPct val="100000"/>
              </a:lnSpc>
              <a:spcBef>
                <a:spcPts val="0"/>
              </a:spcBef>
              <a:spcAft>
                <a:spcPts val="600"/>
              </a:spcAft>
              <a:buFont typeface="Arial" panose="020B0604020202020204" pitchFamily="34" charset="0"/>
              <a:buChar cha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 name="Picture 1" descr="A close-up of logos&#10;&#10;Description automatically generated">
            <a:extLst>
              <a:ext uri="{FF2B5EF4-FFF2-40B4-BE49-F238E27FC236}">
                <a16:creationId xmlns:a16="http://schemas.microsoft.com/office/drawing/2014/main" id="{7B9A3B1F-38FC-416E-28B8-878000EAABD2}"/>
              </a:ext>
            </a:extLst>
          </p:cNvPr>
          <p:cNvPicPr>
            <a:picLocks noChangeAspect="1"/>
          </p:cNvPicPr>
          <p:nvPr userDrawn="1"/>
        </p:nvPicPr>
        <p:blipFill rotWithShape="1">
          <a:blip r:embed="rId2"/>
          <a:srcRect l="10527" t="3894" r="-1691" b="28843"/>
          <a:stretch/>
        </p:blipFill>
        <p:spPr>
          <a:xfrm>
            <a:off x="10113663" y="5939060"/>
            <a:ext cx="1856088" cy="712111"/>
          </a:xfrm>
          <a:prstGeom prst="rect">
            <a:avLst/>
          </a:prstGeom>
        </p:spPr>
      </p:pic>
    </p:spTree>
    <p:extLst>
      <p:ext uri="{BB962C8B-B14F-4D97-AF65-F5344CB8AC3E}">
        <p14:creationId xmlns:p14="http://schemas.microsoft.com/office/powerpoint/2010/main" val="198161952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6_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F7FE98-6B0C-4514-B978-11C7B1F2E18D}"/>
              </a:ext>
            </a:extLst>
          </p:cNvPr>
          <p:cNvSpPr/>
          <p:nvPr/>
        </p:nvSpPr>
        <p:spPr>
          <a:xfrm>
            <a:off x="0" y="0"/>
            <a:ext cx="1535185" cy="6858000"/>
          </a:xfrm>
          <a:prstGeom prst="rect">
            <a:avLst/>
          </a:prstGeom>
          <a:gradFill flip="none" rotWithShape="1">
            <a:gsLst>
              <a:gs pos="0">
                <a:srgbClr val="022169">
                  <a:shade val="30000"/>
                  <a:satMod val="115000"/>
                </a:srgbClr>
              </a:gs>
              <a:gs pos="38000">
                <a:srgbClr val="022169">
                  <a:shade val="67500"/>
                  <a:satMod val="115000"/>
                </a:srgbClr>
              </a:gs>
              <a:gs pos="10000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1964317" y="520700"/>
            <a:ext cx="9144456" cy="838199"/>
          </a:xfrm>
        </p:spPr>
        <p:txBody>
          <a:bodyPr anchor="t">
            <a:normAutofit/>
          </a:bodyPr>
          <a:lstStyle>
            <a:lvl1pPr algn="l">
              <a:defRPr sz="2800" b="1">
                <a:solidFill>
                  <a:srgbClr val="022169"/>
                </a:solidFill>
              </a:defRPr>
            </a:lvl1p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07491C50-1E72-808D-96D0-D53D36DB48E6}"/>
              </a:ext>
            </a:extLst>
          </p:cNvPr>
          <p:cNvSpPr>
            <a:spLocks noGrp="1"/>
          </p:cNvSpPr>
          <p:nvPr>
            <p:ph sz="quarter" idx="11"/>
          </p:nvPr>
        </p:nvSpPr>
        <p:spPr>
          <a:xfrm>
            <a:off x="1964318" y="1511300"/>
            <a:ext cx="9145008" cy="4738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
            <a:extLst>
              <a:ext uri="{FF2B5EF4-FFF2-40B4-BE49-F238E27FC236}">
                <a16:creationId xmlns:a16="http://schemas.microsoft.com/office/drawing/2014/main" id="{E968F065-DCC7-93C0-77AD-2E612574DE9D}"/>
              </a:ext>
            </a:extLst>
          </p:cNvPr>
          <p:cNvSpPr txBox="1">
            <a:spLocks/>
          </p:cNvSpPr>
          <p:nvPr userDrawn="1"/>
        </p:nvSpPr>
        <p:spPr>
          <a:xfrm>
            <a:off x="229697" y="6402389"/>
            <a:ext cx="6306848"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t>CQUIN 7th Annual Meeting | November 13-17, 2023</a:t>
            </a:r>
          </a:p>
        </p:txBody>
      </p:sp>
      <p:pic>
        <p:nvPicPr>
          <p:cNvPr id="4" name="Picture 3" descr="A close-up of logos&#10;&#10;Description automatically generated">
            <a:extLst>
              <a:ext uri="{FF2B5EF4-FFF2-40B4-BE49-F238E27FC236}">
                <a16:creationId xmlns:a16="http://schemas.microsoft.com/office/drawing/2014/main" id="{D5772C60-4CD3-9DC9-6414-C62596BDD688}"/>
              </a:ext>
            </a:extLst>
          </p:cNvPr>
          <p:cNvPicPr>
            <a:picLocks noChangeAspect="1"/>
          </p:cNvPicPr>
          <p:nvPr userDrawn="1"/>
        </p:nvPicPr>
        <p:blipFill>
          <a:blip r:embed="rId2"/>
          <a:stretch>
            <a:fillRect/>
          </a:stretch>
        </p:blipFill>
        <p:spPr>
          <a:xfrm>
            <a:off x="10047532" y="6006026"/>
            <a:ext cx="2008177" cy="1044766"/>
          </a:xfrm>
          <a:prstGeom prst="rect">
            <a:avLst/>
          </a:prstGeom>
        </p:spPr>
      </p:pic>
    </p:spTree>
    <p:extLst>
      <p:ext uri="{BB962C8B-B14F-4D97-AF65-F5344CB8AC3E}">
        <p14:creationId xmlns:p14="http://schemas.microsoft.com/office/powerpoint/2010/main" val="54289624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7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1964317" y="520700"/>
            <a:ext cx="9144456" cy="838199"/>
          </a:xfrm>
        </p:spPr>
        <p:txBody>
          <a:bodyPr anchor="t">
            <a:normAutofit/>
          </a:bodyPr>
          <a:lstStyle>
            <a:lvl1pPr algn="l">
              <a:defRPr sz="2800" b="1">
                <a:solidFill>
                  <a:srgbClr val="022169"/>
                </a:solidFill>
              </a:defRPr>
            </a:lvl1p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07491C50-1E72-808D-96D0-D53D36DB48E6}"/>
              </a:ext>
            </a:extLst>
          </p:cNvPr>
          <p:cNvSpPr>
            <a:spLocks noGrp="1"/>
          </p:cNvSpPr>
          <p:nvPr>
            <p:ph sz="quarter" idx="11"/>
          </p:nvPr>
        </p:nvSpPr>
        <p:spPr>
          <a:xfrm>
            <a:off x="1964318" y="1511300"/>
            <a:ext cx="4479012" cy="4738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8">
            <a:extLst>
              <a:ext uri="{FF2B5EF4-FFF2-40B4-BE49-F238E27FC236}">
                <a16:creationId xmlns:a16="http://schemas.microsoft.com/office/drawing/2014/main" id="{BCA9E357-0231-8ABC-6BB5-EC6336BF7E97}"/>
              </a:ext>
            </a:extLst>
          </p:cNvPr>
          <p:cNvSpPr>
            <a:spLocks noGrp="1"/>
          </p:cNvSpPr>
          <p:nvPr>
            <p:ph sz="quarter" idx="12"/>
          </p:nvPr>
        </p:nvSpPr>
        <p:spPr>
          <a:xfrm>
            <a:off x="6629761" y="1511300"/>
            <a:ext cx="4479012" cy="4738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8176D47F-A017-297B-620F-5A2D353BD14E}"/>
              </a:ext>
            </a:extLst>
          </p:cNvPr>
          <p:cNvSpPr/>
          <p:nvPr/>
        </p:nvSpPr>
        <p:spPr>
          <a:xfrm>
            <a:off x="0" y="0"/>
            <a:ext cx="1535185" cy="6857999"/>
          </a:xfrm>
          <a:prstGeom prst="rect">
            <a:avLst/>
          </a:prstGeom>
          <a:gradFill flip="none" rotWithShape="1">
            <a:gsLst>
              <a:gs pos="0">
                <a:srgbClr val="022169">
                  <a:shade val="30000"/>
                  <a:satMod val="115000"/>
                </a:srgbClr>
              </a:gs>
              <a:gs pos="38000">
                <a:srgbClr val="022169">
                  <a:shade val="67500"/>
                  <a:satMod val="115000"/>
                </a:srgbClr>
              </a:gs>
              <a:gs pos="10000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Date Placeholder 1">
            <a:extLst>
              <a:ext uri="{FF2B5EF4-FFF2-40B4-BE49-F238E27FC236}">
                <a16:creationId xmlns:a16="http://schemas.microsoft.com/office/drawing/2014/main" id="{2F35657A-DB67-9AA4-B04E-7721C24E7EE3}"/>
              </a:ext>
            </a:extLst>
          </p:cNvPr>
          <p:cNvSpPr txBox="1">
            <a:spLocks/>
          </p:cNvSpPr>
          <p:nvPr userDrawn="1"/>
        </p:nvSpPr>
        <p:spPr>
          <a:xfrm>
            <a:off x="536259" y="6423609"/>
            <a:ext cx="6306848"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t>CQUIN 7th Annual Meeting | November 13-17, 2023</a:t>
            </a:r>
          </a:p>
        </p:txBody>
      </p:sp>
      <p:pic>
        <p:nvPicPr>
          <p:cNvPr id="4" name="Picture 3" descr="A close-up of logos&#10;&#10;Description automatically generated">
            <a:extLst>
              <a:ext uri="{FF2B5EF4-FFF2-40B4-BE49-F238E27FC236}">
                <a16:creationId xmlns:a16="http://schemas.microsoft.com/office/drawing/2014/main" id="{A175B4C3-E560-4608-98B5-373CC225BC05}"/>
              </a:ext>
            </a:extLst>
          </p:cNvPr>
          <p:cNvPicPr>
            <a:picLocks noChangeAspect="1"/>
          </p:cNvPicPr>
          <p:nvPr userDrawn="1"/>
        </p:nvPicPr>
        <p:blipFill>
          <a:blip r:embed="rId2"/>
          <a:stretch>
            <a:fillRect/>
          </a:stretch>
        </p:blipFill>
        <p:spPr>
          <a:xfrm>
            <a:off x="10047532" y="6006026"/>
            <a:ext cx="2008177" cy="1044766"/>
          </a:xfrm>
          <a:prstGeom prst="rect">
            <a:avLst/>
          </a:prstGeom>
        </p:spPr>
      </p:pic>
    </p:spTree>
    <p:extLst>
      <p:ext uri="{BB962C8B-B14F-4D97-AF65-F5344CB8AC3E}">
        <p14:creationId xmlns:p14="http://schemas.microsoft.com/office/powerpoint/2010/main" val="39191803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8_Blank">
    <p:spTree>
      <p:nvGrpSpPr>
        <p:cNvPr id="1" name=""/>
        <p:cNvGrpSpPr/>
        <p:nvPr/>
      </p:nvGrpSpPr>
      <p:grpSpPr>
        <a:xfrm>
          <a:off x="0" y="0"/>
          <a:ext cx="0" cy="0"/>
          <a:chOff x="0" y="0"/>
          <a:chExt cx="0" cy="0"/>
        </a:xfrm>
      </p:grpSpPr>
      <p:pic>
        <p:nvPicPr>
          <p:cNvPr id="2" name="Picture 1" descr="A picture containing text, clipart&#10;&#10;Description automatically generated">
            <a:extLst>
              <a:ext uri="{FF2B5EF4-FFF2-40B4-BE49-F238E27FC236}">
                <a16:creationId xmlns:a16="http://schemas.microsoft.com/office/drawing/2014/main" id="{B602BE2B-D6FC-BD84-6EF1-7064346973A9}"/>
              </a:ext>
            </a:extLst>
          </p:cNvPr>
          <p:cNvPicPr>
            <a:picLocks noChangeAspect="1"/>
          </p:cNvPicPr>
          <p:nvPr/>
        </p:nvPicPr>
        <p:blipFill>
          <a:blip r:embed="rId2"/>
          <a:stretch>
            <a:fillRect/>
          </a:stretch>
        </p:blipFill>
        <p:spPr>
          <a:xfrm>
            <a:off x="11190155" y="6244840"/>
            <a:ext cx="832363" cy="477460"/>
          </a:xfrm>
          <a:prstGeom prst="rect">
            <a:avLst/>
          </a:prstGeom>
        </p:spPr>
      </p:pic>
    </p:spTree>
    <p:extLst>
      <p:ext uri="{BB962C8B-B14F-4D97-AF65-F5344CB8AC3E}">
        <p14:creationId xmlns:p14="http://schemas.microsoft.com/office/powerpoint/2010/main" val="402392773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18AF1-BBDD-5C45-BD8A-357304E54C07}" type="slidenum">
              <a:rPr lang="en-US" smtClean="0"/>
              <a:t>‹#›</a:t>
            </a:fld>
            <a:endParaRPr lang="en-US"/>
          </a:p>
        </p:txBody>
      </p:sp>
    </p:spTree>
    <p:extLst>
      <p:ext uri="{BB962C8B-B14F-4D97-AF65-F5344CB8AC3E}">
        <p14:creationId xmlns:p14="http://schemas.microsoft.com/office/powerpoint/2010/main" val="1253812883"/>
      </p:ext>
    </p:extLst>
  </p:cSld>
  <p:clrMap bg1="lt1" tx1="dk1" bg2="lt2" tx2="dk2" accent1="accent1" accent2="accent2" accent3="accent3" accent4="accent4" accent5="accent5" accent6="accent6" hlink="hlink" folHlink="folHlink"/>
  <p:sldLayoutIdLst>
    <p:sldLayoutId id="2147483713" r:id="rId1"/>
    <p:sldLayoutId id="2147483706" r:id="rId2"/>
    <p:sldLayoutId id="2147483707" r:id="rId3"/>
    <p:sldLayoutId id="2147483708" r:id="rId4"/>
    <p:sldLayoutId id="2147483709" r:id="rId5"/>
    <p:sldLayoutId id="2147483710" r:id="rId6"/>
    <p:sldLayoutId id="2147483711" r:id="rId7"/>
    <p:sldLayoutId id="2147483712" r:id="rId8"/>
  </p:sldLayoutIdLst>
  <p:hf hdr="0" ftr="0" dt="0"/>
  <p:txStyles>
    <p:titleStyle>
      <a:lvl1pPr algn="l" defTabSz="457200" rtl="0" eaLnBrk="1" latinLnBrk="0" hangingPunct="1">
        <a:spcBef>
          <a:spcPct val="0"/>
        </a:spcBef>
        <a:buNone/>
        <a:defRPr sz="4000" b="1" kern="1200">
          <a:solidFill>
            <a:schemeClr val="tx1"/>
          </a:solidFill>
          <a:latin typeface="Century Gothic" panose="020B0502020202020204" pitchFamily="34" charset="0"/>
          <a:ea typeface="+mj-ea"/>
          <a:cs typeface="Arial"/>
        </a:defRPr>
      </a:lvl1pPr>
    </p:titleStyle>
    <p:body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94A7-28E9-5E50-2EFC-B01D8C0D10B0}"/>
              </a:ext>
            </a:extLst>
          </p:cNvPr>
          <p:cNvSpPr>
            <a:spLocks noGrp="1"/>
          </p:cNvSpPr>
          <p:nvPr>
            <p:ph type="title"/>
          </p:nvPr>
        </p:nvSpPr>
        <p:spPr>
          <a:xfrm>
            <a:off x="3168073" y="2804896"/>
            <a:ext cx="7162800" cy="1248208"/>
          </a:xfrm>
        </p:spPr>
        <p:txBody>
          <a:bodyPr>
            <a:normAutofit fontScale="90000"/>
          </a:bodyPr>
          <a:lstStyle/>
          <a:p>
            <a:r>
              <a:rPr lang="en-US" dirty="0"/>
              <a:t>Value of Community Engagement in Improving Person Centered Services </a:t>
            </a:r>
          </a:p>
        </p:txBody>
      </p:sp>
      <p:sp>
        <p:nvSpPr>
          <p:cNvPr id="4" name="Text Placeholder 3">
            <a:extLst>
              <a:ext uri="{FF2B5EF4-FFF2-40B4-BE49-F238E27FC236}">
                <a16:creationId xmlns:a16="http://schemas.microsoft.com/office/drawing/2014/main" id="{B7D39257-BC1A-99B1-C0D8-E806B957C64E}"/>
              </a:ext>
            </a:extLst>
          </p:cNvPr>
          <p:cNvSpPr>
            <a:spLocks noGrp="1"/>
          </p:cNvSpPr>
          <p:nvPr>
            <p:ph type="body" idx="1"/>
          </p:nvPr>
        </p:nvSpPr>
        <p:spPr>
          <a:xfrm>
            <a:off x="3086321" y="1447820"/>
            <a:ext cx="7162800" cy="1246958"/>
          </a:xfrm>
        </p:spPr>
        <p:txBody>
          <a:bodyPr>
            <a:normAutofit lnSpcReduction="10000"/>
          </a:bodyPr>
          <a:lstStyle/>
          <a:p>
            <a:pPr algn="ctr"/>
            <a:r>
              <a:rPr lang="en-US" sz="3600" i="1" dirty="0"/>
              <a:t>CE CoP</a:t>
            </a:r>
          </a:p>
          <a:p>
            <a:pPr algn="ctr"/>
            <a:r>
              <a:rPr lang="en-US" sz="3600" i="1" dirty="0"/>
              <a:t>Comprised of the CAN</a:t>
            </a:r>
          </a:p>
        </p:txBody>
      </p:sp>
    </p:spTree>
    <p:extLst>
      <p:ext uri="{BB962C8B-B14F-4D97-AF65-F5344CB8AC3E}">
        <p14:creationId xmlns:p14="http://schemas.microsoft.com/office/powerpoint/2010/main" val="477746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3">
            <a:extLst>
              <a:ext uri="{FF2B5EF4-FFF2-40B4-BE49-F238E27FC236}">
                <a16:creationId xmlns:a16="http://schemas.microsoft.com/office/drawing/2014/main" id="{9922D606-B7FC-8AD7-A6C5-2B7200579983}"/>
              </a:ext>
            </a:extLst>
          </p:cNvPr>
          <p:cNvSpPr/>
          <p:nvPr/>
        </p:nvSpPr>
        <p:spPr>
          <a:xfrm>
            <a:off x="778590" y="376514"/>
            <a:ext cx="5239748" cy="711009"/>
          </a:xfrm>
          <a:custGeom>
            <a:avLst/>
            <a:gdLst>
              <a:gd name="connsiteX0" fmla="*/ 0 w 5239748"/>
              <a:gd name="connsiteY0" fmla="*/ 118504 h 711009"/>
              <a:gd name="connsiteX1" fmla="*/ 118504 w 5239748"/>
              <a:gd name="connsiteY1" fmla="*/ 0 h 711009"/>
              <a:gd name="connsiteX2" fmla="*/ 743847 w 5239748"/>
              <a:gd name="connsiteY2" fmla="*/ 0 h 711009"/>
              <a:gd name="connsiteX3" fmla="*/ 1269134 w 5239748"/>
              <a:gd name="connsiteY3" fmla="*/ 0 h 711009"/>
              <a:gd name="connsiteX4" fmla="*/ 1944504 w 5239748"/>
              <a:gd name="connsiteY4" fmla="*/ 0 h 711009"/>
              <a:gd name="connsiteX5" fmla="*/ 2469792 w 5239748"/>
              <a:gd name="connsiteY5" fmla="*/ 0 h 711009"/>
              <a:gd name="connsiteX6" fmla="*/ 3145162 w 5239748"/>
              <a:gd name="connsiteY6" fmla="*/ 0 h 711009"/>
              <a:gd name="connsiteX7" fmla="*/ 3620422 w 5239748"/>
              <a:gd name="connsiteY7" fmla="*/ 0 h 711009"/>
              <a:gd name="connsiteX8" fmla="*/ 4295792 w 5239748"/>
              <a:gd name="connsiteY8" fmla="*/ 0 h 711009"/>
              <a:gd name="connsiteX9" fmla="*/ 5121244 w 5239748"/>
              <a:gd name="connsiteY9" fmla="*/ 0 h 711009"/>
              <a:gd name="connsiteX10" fmla="*/ 5239748 w 5239748"/>
              <a:gd name="connsiteY10" fmla="*/ 118504 h 711009"/>
              <a:gd name="connsiteX11" fmla="*/ 5239748 w 5239748"/>
              <a:gd name="connsiteY11" fmla="*/ 592505 h 711009"/>
              <a:gd name="connsiteX12" fmla="*/ 5121244 w 5239748"/>
              <a:gd name="connsiteY12" fmla="*/ 711009 h 711009"/>
              <a:gd name="connsiteX13" fmla="*/ 4595956 w 5239748"/>
              <a:gd name="connsiteY13" fmla="*/ 711009 h 711009"/>
              <a:gd name="connsiteX14" fmla="*/ 4020641 w 5239748"/>
              <a:gd name="connsiteY14" fmla="*/ 711009 h 711009"/>
              <a:gd name="connsiteX15" fmla="*/ 3395299 w 5239748"/>
              <a:gd name="connsiteY15" fmla="*/ 711009 h 711009"/>
              <a:gd name="connsiteX16" fmla="*/ 2870011 w 5239748"/>
              <a:gd name="connsiteY16" fmla="*/ 711009 h 711009"/>
              <a:gd name="connsiteX17" fmla="*/ 2144614 w 5239748"/>
              <a:gd name="connsiteY17" fmla="*/ 711009 h 711009"/>
              <a:gd name="connsiteX18" fmla="*/ 1519271 w 5239748"/>
              <a:gd name="connsiteY18" fmla="*/ 711009 h 711009"/>
              <a:gd name="connsiteX19" fmla="*/ 793874 w 5239748"/>
              <a:gd name="connsiteY19" fmla="*/ 711009 h 711009"/>
              <a:gd name="connsiteX20" fmla="*/ 118504 w 5239748"/>
              <a:gd name="connsiteY20" fmla="*/ 711009 h 711009"/>
              <a:gd name="connsiteX21" fmla="*/ 0 w 5239748"/>
              <a:gd name="connsiteY21" fmla="*/ 592505 h 711009"/>
              <a:gd name="connsiteX22" fmla="*/ 0 w 5239748"/>
              <a:gd name="connsiteY22" fmla="*/ 118504 h 71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39748" h="711009" fill="none" extrusionOk="0">
                <a:moveTo>
                  <a:pt x="0" y="118504"/>
                </a:moveTo>
                <a:cubicBezTo>
                  <a:pt x="-2060" y="52939"/>
                  <a:pt x="61348" y="7139"/>
                  <a:pt x="118504" y="0"/>
                </a:cubicBezTo>
                <a:cubicBezTo>
                  <a:pt x="342739" y="6225"/>
                  <a:pt x="591073" y="16053"/>
                  <a:pt x="743847" y="0"/>
                </a:cubicBezTo>
                <a:cubicBezTo>
                  <a:pt x="896621" y="-16053"/>
                  <a:pt x="1131455" y="12094"/>
                  <a:pt x="1269134" y="0"/>
                </a:cubicBezTo>
                <a:cubicBezTo>
                  <a:pt x="1406813" y="-12094"/>
                  <a:pt x="1697143" y="-20971"/>
                  <a:pt x="1944504" y="0"/>
                </a:cubicBezTo>
                <a:cubicBezTo>
                  <a:pt x="2191865" y="20971"/>
                  <a:pt x="2250670" y="3446"/>
                  <a:pt x="2469792" y="0"/>
                </a:cubicBezTo>
                <a:cubicBezTo>
                  <a:pt x="2688914" y="-3446"/>
                  <a:pt x="2976496" y="32694"/>
                  <a:pt x="3145162" y="0"/>
                </a:cubicBezTo>
                <a:cubicBezTo>
                  <a:pt x="3313828" y="-32694"/>
                  <a:pt x="3504436" y="-4655"/>
                  <a:pt x="3620422" y="0"/>
                </a:cubicBezTo>
                <a:cubicBezTo>
                  <a:pt x="3736408" y="4655"/>
                  <a:pt x="4047659" y="-30898"/>
                  <a:pt x="4295792" y="0"/>
                </a:cubicBezTo>
                <a:cubicBezTo>
                  <a:pt x="4543925" y="30898"/>
                  <a:pt x="4776955" y="19202"/>
                  <a:pt x="5121244" y="0"/>
                </a:cubicBezTo>
                <a:cubicBezTo>
                  <a:pt x="5176747" y="5576"/>
                  <a:pt x="5242995" y="61853"/>
                  <a:pt x="5239748" y="118504"/>
                </a:cubicBezTo>
                <a:cubicBezTo>
                  <a:pt x="5262139" y="258646"/>
                  <a:pt x="5231823" y="480566"/>
                  <a:pt x="5239748" y="592505"/>
                </a:cubicBezTo>
                <a:cubicBezTo>
                  <a:pt x="5251786" y="654767"/>
                  <a:pt x="5186261" y="713992"/>
                  <a:pt x="5121244" y="711009"/>
                </a:cubicBezTo>
                <a:cubicBezTo>
                  <a:pt x="4888627" y="728142"/>
                  <a:pt x="4733451" y="720988"/>
                  <a:pt x="4595956" y="711009"/>
                </a:cubicBezTo>
                <a:cubicBezTo>
                  <a:pt x="4458461" y="701030"/>
                  <a:pt x="4157549" y="706687"/>
                  <a:pt x="4020641" y="711009"/>
                </a:cubicBezTo>
                <a:cubicBezTo>
                  <a:pt x="3883733" y="715331"/>
                  <a:pt x="3683912" y="692473"/>
                  <a:pt x="3395299" y="711009"/>
                </a:cubicBezTo>
                <a:cubicBezTo>
                  <a:pt x="3106686" y="729545"/>
                  <a:pt x="3040867" y="719966"/>
                  <a:pt x="2870011" y="711009"/>
                </a:cubicBezTo>
                <a:cubicBezTo>
                  <a:pt x="2699155" y="702052"/>
                  <a:pt x="2407729" y="705001"/>
                  <a:pt x="2144614" y="711009"/>
                </a:cubicBezTo>
                <a:cubicBezTo>
                  <a:pt x="1881499" y="717017"/>
                  <a:pt x="1731737" y="732891"/>
                  <a:pt x="1519271" y="711009"/>
                </a:cubicBezTo>
                <a:cubicBezTo>
                  <a:pt x="1306805" y="689127"/>
                  <a:pt x="1038066" y="743036"/>
                  <a:pt x="793874" y="711009"/>
                </a:cubicBezTo>
                <a:cubicBezTo>
                  <a:pt x="549682" y="678982"/>
                  <a:pt x="321116" y="718069"/>
                  <a:pt x="118504" y="711009"/>
                </a:cubicBezTo>
                <a:cubicBezTo>
                  <a:pt x="52403" y="713400"/>
                  <a:pt x="3327" y="652349"/>
                  <a:pt x="0" y="592505"/>
                </a:cubicBezTo>
                <a:cubicBezTo>
                  <a:pt x="14796" y="401351"/>
                  <a:pt x="11962" y="215532"/>
                  <a:pt x="0" y="118504"/>
                </a:cubicBezTo>
                <a:close/>
              </a:path>
              <a:path w="5239748" h="711009" stroke="0" extrusionOk="0">
                <a:moveTo>
                  <a:pt x="0" y="118504"/>
                </a:moveTo>
                <a:cubicBezTo>
                  <a:pt x="-6744" y="48896"/>
                  <a:pt x="45795" y="2725"/>
                  <a:pt x="118504" y="0"/>
                </a:cubicBezTo>
                <a:cubicBezTo>
                  <a:pt x="463979" y="13011"/>
                  <a:pt x="665056" y="33113"/>
                  <a:pt x="843901" y="0"/>
                </a:cubicBezTo>
                <a:cubicBezTo>
                  <a:pt x="1022746" y="-33113"/>
                  <a:pt x="1138495" y="20811"/>
                  <a:pt x="1419216" y="0"/>
                </a:cubicBezTo>
                <a:cubicBezTo>
                  <a:pt x="1699938" y="-20811"/>
                  <a:pt x="1813317" y="-10815"/>
                  <a:pt x="1944504" y="0"/>
                </a:cubicBezTo>
                <a:cubicBezTo>
                  <a:pt x="2075691" y="10815"/>
                  <a:pt x="2334222" y="-11571"/>
                  <a:pt x="2619874" y="0"/>
                </a:cubicBezTo>
                <a:cubicBezTo>
                  <a:pt x="2905526" y="11571"/>
                  <a:pt x="3070447" y="-23929"/>
                  <a:pt x="3195189" y="0"/>
                </a:cubicBezTo>
                <a:cubicBezTo>
                  <a:pt x="3319931" y="23929"/>
                  <a:pt x="3569248" y="-30175"/>
                  <a:pt x="3920586" y="0"/>
                </a:cubicBezTo>
                <a:cubicBezTo>
                  <a:pt x="4271924" y="30175"/>
                  <a:pt x="4270835" y="15715"/>
                  <a:pt x="4445874" y="0"/>
                </a:cubicBezTo>
                <a:cubicBezTo>
                  <a:pt x="4620913" y="-15715"/>
                  <a:pt x="4889216" y="4719"/>
                  <a:pt x="5121244" y="0"/>
                </a:cubicBezTo>
                <a:cubicBezTo>
                  <a:pt x="5188481" y="430"/>
                  <a:pt x="5236735" y="52569"/>
                  <a:pt x="5239748" y="118504"/>
                </a:cubicBezTo>
                <a:cubicBezTo>
                  <a:pt x="5239263" y="264291"/>
                  <a:pt x="5244826" y="492707"/>
                  <a:pt x="5239748" y="592505"/>
                </a:cubicBezTo>
                <a:cubicBezTo>
                  <a:pt x="5243970" y="653781"/>
                  <a:pt x="5192566" y="707221"/>
                  <a:pt x="5121244" y="711009"/>
                </a:cubicBezTo>
                <a:cubicBezTo>
                  <a:pt x="4846190" y="689577"/>
                  <a:pt x="4777673" y="712723"/>
                  <a:pt x="4495902" y="711009"/>
                </a:cubicBezTo>
                <a:cubicBezTo>
                  <a:pt x="4214131" y="709295"/>
                  <a:pt x="4206337" y="710399"/>
                  <a:pt x="3970614" y="711009"/>
                </a:cubicBezTo>
                <a:cubicBezTo>
                  <a:pt x="3734891" y="711619"/>
                  <a:pt x="3647204" y="698883"/>
                  <a:pt x="3345271" y="711009"/>
                </a:cubicBezTo>
                <a:cubicBezTo>
                  <a:pt x="3043338" y="723135"/>
                  <a:pt x="2975574" y="678259"/>
                  <a:pt x="2619874" y="711009"/>
                </a:cubicBezTo>
                <a:cubicBezTo>
                  <a:pt x="2264174" y="743759"/>
                  <a:pt x="2182686" y="686236"/>
                  <a:pt x="1994532" y="711009"/>
                </a:cubicBezTo>
                <a:cubicBezTo>
                  <a:pt x="1806378" y="735782"/>
                  <a:pt x="1697914" y="709379"/>
                  <a:pt x="1519271" y="711009"/>
                </a:cubicBezTo>
                <a:cubicBezTo>
                  <a:pt x="1340628" y="712639"/>
                  <a:pt x="1105737" y="691141"/>
                  <a:pt x="993984" y="711009"/>
                </a:cubicBezTo>
                <a:cubicBezTo>
                  <a:pt x="882231" y="730877"/>
                  <a:pt x="321923" y="734211"/>
                  <a:pt x="118504" y="711009"/>
                </a:cubicBezTo>
                <a:cubicBezTo>
                  <a:pt x="68375" y="707768"/>
                  <a:pt x="332" y="661107"/>
                  <a:pt x="0" y="592505"/>
                </a:cubicBezTo>
                <a:cubicBezTo>
                  <a:pt x="9219" y="472625"/>
                  <a:pt x="12765" y="309972"/>
                  <a:pt x="0" y="118504"/>
                </a:cubicBezTo>
                <a:close/>
              </a:path>
            </a:pathLst>
          </a:custGeom>
          <a:solidFill>
            <a:schemeClr val="accent6">
              <a:lumMod val="20000"/>
              <a:lumOff val="80000"/>
            </a:schemeClr>
          </a:solidFill>
          <a:ln>
            <a:solidFill>
              <a:schemeClr val="accent6"/>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2200"/>
              </a:lnSpc>
            </a:pPr>
            <a:r>
              <a:rPr lang="en-US" sz="3200" b="1" dirty="0">
                <a:solidFill>
                  <a:schemeClr val="tx1"/>
                </a:solidFill>
              </a:rPr>
              <a:t>Community Engagement </a:t>
            </a:r>
          </a:p>
        </p:txBody>
      </p:sp>
      <p:pic>
        <p:nvPicPr>
          <p:cNvPr id="9" name="Picture 8" descr="A picture containing drawing&#10;&#10;Description automatically generated">
            <a:extLst>
              <a:ext uri="{FF2B5EF4-FFF2-40B4-BE49-F238E27FC236}">
                <a16:creationId xmlns:a16="http://schemas.microsoft.com/office/drawing/2014/main" id="{EA579421-D298-7119-3540-4010837A7B9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746" y="1600200"/>
            <a:ext cx="823506" cy="62544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9F26ECD4-5F54-BE52-948F-E227E8E526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5896675" y="4455103"/>
            <a:ext cx="900546" cy="625449"/>
          </a:xfrm>
          <a:prstGeom prst="rect">
            <a:avLst/>
          </a:prstGeom>
        </p:spPr>
      </p:pic>
      <p:sp>
        <p:nvSpPr>
          <p:cNvPr id="11" name="TextBox 10">
            <a:extLst>
              <a:ext uri="{FF2B5EF4-FFF2-40B4-BE49-F238E27FC236}">
                <a16:creationId xmlns:a16="http://schemas.microsoft.com/office/drawing/2014/main" id="{30743E75-695B-0557-7439-FEBF3A0F6B19}"/>
              </a:ext>
            </a:extLst>
          </p:cNvPr>
          <p:cNvSpPr txBox="1"/>
          <p:nvPr/>
        </p:nvSpPr>
        <p:spPr>
          <a:xfrm>
            <a:off x="6666089" y="230012"/>
            <a:ext cx="5927219" cy="1251881"/>
          </a:xfrm>
          <a:prstGeom prst="rect">
            <a:avLst/>
          </a:prstGeom>
          <a:noFill/>
        </p:spPr>
        <p:txBody>
          <a:bodyPr wrap="square" rtlCol="0">
            <a:spAutoFit/>
          </a:bodyPr>
          <a:lstStyle/>
          <a:p>
            <a:pPr algn="ctr">
              <a:lnSpc>
                <a:spcPts val="3000"/>
              </a:lnSpc>
            </a:pPr>
            <a:r>
              <a:rPr lang="en-US" sz="3000" b="1" dirty="0">
                <a:solidFill>
                  <a:schemeClr val="bg1"/>
                </a:solidFill>
              </a:rPr>
              <a:t>Community Engagement</a:t>
            </a:r>
          </a:p>
          <a:p>
            <a:pPr algn="ctr">
              <a:lnSpc>
                <a:spcPts val="3000"/>
              </a:lnSpc>
            </a:pPr>
            <a:r>
              <a:rPr lang="en-US" sz="3000" b="1" dirty="0">
                <a:solidFill>
                  <a:schemeClr val="bg1"/>
                </a:solidFill>
              </a:rPr>
              <a:t> Pillars</a:t>
            </a:r>
          </a:p>
          <a:p>
            <a:pPr algn="ctr">
              <a:lnSpc>
                <a:spcPts val="3000"/>
              </a:lnSpc>
            </a:pPr>
            <a:endParaRPr lang="en-US" sz="3000" b="1" dirty="0">
              <a:solidFill>
                <a:schemeClr val="bg1"/>
              </a:solidFill>
            </a:endParaRPr>
          </a:p>
        </p:txBody>
      </p:sp>
      <p:sp>
        <p:nvSpPr>
          <p:cNvPr id="12" name="Rounded Rectangle 8">
            <a:extLst>
              <a:ext uri="{FF2B5EF4-FFF2-40B4-BE49-F238E27FC236}">
                <a16:creationId xmlns:a16="http://schemas.microsoft.com/office/drawing/2014/main" id="{6B09AD02-E13D-D956-6ABE-AB43E8543B1D}"/>
              </a:ext>
            </a:extLst>
          </p:cNvPr>
          <p:cNvSpPr/>
          <p:nvPr/>
        </p:nvSpPr>
        <p:spPr>
          <a:xfrm>
            <a:off x="6997975" y="1321091"/>
            <a:ext cx="2364991" cy="5169035"/>
          </a:xfrm>
          <a:custGeom>
            <a:avLst/>
            <a:gdLst>
              <a:gd name="connsiteX0" fmla="*/ 0 w 2364991"/>
              <a:gd name="connsiteY0" fmla="*/ 394173 h 5169035"/>
              <a:gd name="connsiteX1" fmla="*/ 394173 w 2364991"/>
              <a:gd name="connsiteY1" fmla="*/ 0 h 5169035"/>
              <a:gd name="connsiteX2" fmla="*/ 935488 w 2364991"/>
              <a:gd name="connsiteY2" fmla="*/ 0 h 5169035"/>
              <a:gd name="connsiteX3" fmla="*/ 1429503 w 2364991"/>
              <a:gd name="connsiteY3" fmla="*/ 0 h 5169035"/>
              <a:gd name="connsiteX4" fmla="*/ 1970818 w 2364991"/>
              <a:gd name="connsiteY4" fmla="*/ 0 h 5169035"/>
              <a:gd name="connsiteX5" fmla="*/ 2364991 w 2364991"/>
              <a:gd name="connsiteY5" fmla="*/ 394173 h 5169035"/>
              <a:gd name="connsiteX6" fmla="*/ 2364991 w 2364991"/>
              <a:gd name="connsiteY6" fmla="*/ 1063793 h 5169035"/>
              <a:gd name="connsiteX7" fmla="*/ 2364991 w 2364991"/>
              <a:gd name="connsiteY7" fmla="*/ 1558185 h 5169035"/>
              <a:gd name="connsiteX8" fmla="*/ 2364991 w 2364991"/>
              <a:gd name="connsiteY8" fmla="*/ 2096384 h 5169035"/>
              <a:gd name="connsiteX9" fmla="*/ 2364991 w 2364991"/>
              <a:gd name="connsiteY9" fmla="*/ 2766003 h 5169035"/>
              <a:gd name="connsiteX10" fmla="*/ 2364991 w 2364991"/>
              <a:gd name="connsiteY10" fmla="*/ 3304202 h 5169035"/>
              <a:gd name="connsiteX11" fmla="*/ 2364991 w 2364991"/>
              <a:gd name="connsiteY11" fmla="*/ 3798594 h 5169035"/>
              <a:gd name="connsiteX12" fmla="*/ 2364991 w 2364991"/>
              <a:gd name="connsiteY12" fmla="*/ 4774862 h 5169035"/>
              <a:gd name="connsiteX13" fmla="*/ 1970818 w 2364991"/>
              <a:gd name="connsiteY13" fmla="*/ 5169035 h 5169035"/>
              <a:gd name="connsiteX14" fmla="*/ 1492569 w 2364991"/>
              <a:gd name="connsiteY14" fmla="*/ 5169035 h 5169035"/>
              <a:gd name="connsiteX15" fmla="*/ 935488 w 2364991"/>
              <a:gd name="connsiteY15" fmla="*/ 5169035 h 5169035"/>
              <a:gd name="connsiteX16" fmla="*/ 394173 w 2364991"/>
              <a:gd name="connsiteY16" fmla="*/ 5169035 h 5169035"/>
              <a:gd name="connsiteX17" fmla="*/ 0 w 2364991"/>
              <a:gd name="connsiteY17" fmla="*/ 4774862 h 5169035"/>
              <a:gd name="connsiteX18" fmla="*/ 0 w 2364991"/>
              <a:gd name="connsiteY18" fmla="*/ 4149049 h 5169035"/>
              <a:gd name="connsiteX19" fmla="*/ 0 w 2364991"/>
              <a:gd name="connsiteY19" fmla="*/ 3479430 h 5169035"/>
              <a:gd name="connsiteX20" fmla="*/ 0 w 2364991"/>
              <a:gd name="connsiteY20" fmla="*/ 2941231 h 5169035"/>
              <a:gd name="connsiteX21" fmla="*/ 0 w 2364991"/>
              <a:gd name="connsiteY21" fmla="*/ 2315418 h 5169035"/>
              <a:gd name="connsiteX22" fmla="*/ 0 w 2364991"/>
              <a:gd name="connsiteY22" fmla="*/ 1821026 h 5169035"/>
              <a:gd name="connsiteX23" fmla="*/ 0 w 2364991"/>
              <a:gd name="connsiteY23" fmla="*/ 1107599 h 5169035"/>
              <a:gd name="connsiteX24" fmla="*/ 0 w 2364991"/>
              <a:gd name="connsiteY24" fmla="*/ 394173 h 5169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364991" h="5169035" fill="none" extrusionOk="0">
                <a:moveTo>
                  <a:pt x="0" y="394173"/>
                </a:moveTo>
                <a:cubicBezTo>
                  <a:pt x="-15119" y="206828"/>
                  <a:pt x="146299" y="-40041"/>
                  <a:pt x="394173" y="0"/>
                </a:cubicBezTo>
                <a:cubicBezTo>
                  <a:pt x="539997" y="-6007"/>
                  <a:pt x="719159" y="-24927"/>
                  <a:pt x="935488" y="0"/>
                </a:cubicBezTo>
                <a:cubicBezTo>
                  <a:pt x="1151818" y="24927"/>
                  <a:pt x="1190872" y="22709"/>
                  <a:pt x="1429503" y="0"/>
                </a:cubicBezTo>
                <a:cubicBezTo>
                  <a:pt x="1668135" y="-22709"/>
                  <a:pt x="1848391" y="-23514"/>
                  <a:pt x="1970818" y="0"/>
                </a:cubicBezTo>
                <a:cubicBezTo>
                  <a:pt x="2183446" y="5130"/>
                  <a:pt x="2362133" y="182593"/>
                  <a:pt x="2364991" y="394173"/>
                </a:cubicBezTo>
                <a:cubicBezTo>
                  <a:pt x="2347957" y="564605"/>
                  <a:pt x="2369876" y="867329"/>
                  <a:pt x="2364991" y="1063793"/>
                </a:cubicBezTo>
                <a:cubicBezTo>
                  <a:pt x="2360106" y="1260257"/>
                  <a:pt x="2354554" y="1372309"/>
                  <a:pt x="2364991" y="1558185"/>
                </a:cubicBezTo>
                <a:cubicBezTo>
                  <a:pt x="2375428" y="1744061"/>
                  <a:pt x="2373643" y="1869777"/>
                  <a:pt x="2364991" y="2096384"/>
                </a:cubicBezTo>
                <a:cubicBezTo>
                  <a:pt x="2356339" y="2322991"/>
                  <a:pt x="2347110" y="2467030"/>
                  <a:pt x="2364991" y="2766003"/>
                </a:cubicBezTo>
                <a:cubicBezTo>
                  <a:pt x="2382872" y="3064976"/>
                  <a:pt x="2383701" y="3070332"/>
                  <a:pt x="2364991" y="3304202"/>
                </a:cubicBezTo>
                <a:cubicBezTo>
                  <a:pt x="2346281" y="3538072"/>
                  <a:pt x="2383167" y="3628427"/>
                  <a:pt x="2364991" y="3798594"/>
                </a:cubicBezTo>
                <a:cubicBezTo>
                  <a:pt x="2346815" y="3968761"/>
                  <a:pt x="2325924" y="4530538"/>
                  <a:pt x="2364991" y="4774862"/>
                </a:cubicBezTo>
                <a:cubicBezTo>
                  <a:pt x="2380136" y="5029576"/>
                  <a:pt x="2209435" y="5189731"/>
                  <a:pt x="1970818" y="5169035"/>
                </a:cubicBezTo>
                <a:cubicBezTo>
                  <a:pt x="1776272" y="5175729"/>
                  <a:pt x="1728111" y="5163986"/>
                  <a:pt x="1492569" y="5169035"/>
                </a:cubicBezTo>
                <a:cubicBezTo>
                  <a:pt x="1257027" y="5174084"/>
                  <a:pt x="1085851" y="5154375"/>
                  <a:pt x="935488" y="5169035"/>
                </a:cubicBezTo>
                <a:cubicBezTo>
                  <a:pt x="785125" y="5183695"/>
                  <a:pt x="556225" y="5146083"/>
                  <a:pt x="394173" y="5169035"/>
                </a:cubicBezTo>
                <a:cubicBezTo>
                  <a:pt x="182258" y="5189329"/>
                  <a:pt x="30565" y="5005427"/>
                  <a:pt x="0" y="4774862"/>
                </a:cubicBezTo>
                <a:cubicBezTo>
                  <a:pt x="-22959" y="4494950"/>
                  <a:pt x="20405" y="4312919"/>
                  <a:pt x="0" y="4149049"/>
                </a:cubicBezTo>
                <a:cubicBezTo>
                  <a:pt x="-20405" y="3985179"/>
                  <a:pt x="4426" y="3758373"/>
                  <a:pt x="0" y="3479430"/>
                </a:cubicBezTo>
                <a:cubicBezTo>
                  <a:pt x="-4426" y="3200487"/>
                  <a:pt x="10625" y="3061718"/>
                  <a:pt x="0" y="2941231"/>
                </a:cubicBezTo>
                <a:cubicBezTo>
                  <a:pt x="-10625" y="2820744"/>
                  <a:pt x="-29231" y="2528807"/>
                  <a:pt x="0" y="2315418"/>
                </a:cubicBezTo>
                <a:cubicBezTo>
                  <a:pt x="29231" y="2102029"/>
                  <a:pt x="-7103" y="1957723"/>
                  <a:pt x="0" y="1821026"/>
                </a:cubicBezTo>
                <a:cubicBezTo>
                  <a:pt x="7103" y="1684329"/>
                  <a:pt x="414" y="1327925"/>
                  <a:pt x="0" y="1107599"/>
                </a:cubicBezTo>
                <a:cubicBezTo>
                  <a:pt x="-414" y="887273"/>
                  <a:pt x="-29517" y="692219"/>
                  <a:pt x="0" y="394173"/>
                </a:cubicBezTo>
                <a:close/>
              </a:path>
              <a:path w="2364991" h="5169035" stroke="0" extrusionOk="0">
                <a:moveTo>
                  <a:pt x="0" y="394173"/>
                </a:moveTo>
                <a:cubicBezTo>
                  <a:pt x="-37617" y="153274"/>
                  <a:pt x="171487" y="1873"/>
                  <a:pt x="394173" y="0"/>
                </a:cubicBezTo>
                <a:cubicBezTo>
                  <a:pt x="515461" y="15387"/>
                  <a:pt x="763046" y="-24365"/>
                  <a:pt x="951254" y="0"/>
                </a:cubicBezTo>
                <a:cubicBezTo>
                  <a:pt x="1139462" y="24365"/>
                  <a:pt x="1302117" y="-5479"/>
                  <a:pt x="1461036" y="0"/>
                </a:cubicBezTo>
                <a:cubicBezTo>
                  <a:pt x="1619955" y="5479"/>
                  <a:pt x="1853184" y="-9853"/>
                  <a:pt x="1970818" y="0"/>
                </a:cubicBezTo>
                <a:cubicBezTo>
                  <a:pt x="2176126" y="-39901"/>
                  <a:pt x="2378972" y="124739"/>
                  <a:pt x="2364991" y="394173"/>
                </a:cubicBezTo>
                <a:cubicBezTo>
                  <a:pt x="2343547" y="631910"/>
                  <a:pt x="2366794" y="705123"/>
                  <a:pt x="2364991" y="932372"/>
                </a:cubicBezTo>
                <a:cubicBezTo>
                  <a:pt x="2363188" y="1159621"/>
                  <a:pt x="2343967" y="1343741"/>
                  <a:pt x="2364991" y="1470571"/>
                </a:cubicBezTo>
                <a:cubicBezTo>
                  <a:pt x="2386015" y="1597401"/>
                  <a:pt x="2367602" y="1990732"/>
                  <a:pt x="2364991" y="2183997"/>
                </a:cubicBezTo>
                <a:cubicBezTo>
                  <a:pt x="2362380" y="2377262"/>
                  <a:pt x="2387637" y="2490187"/>
                  <a:pt x="2364991" y="2678389"/>
                </a:cubicBezTo>
                <a:cubicBezTo>
                  <a:pt x="2342345" y="2866591"/>
                  <a:pt x="2372633" y="3162762"/>
                  <a:pt x="2364991" y="3304202"/>
                </a:cubicBezTo>
                <a:cubicBezTo>
                  <a:pt x="2357349" y="3445642"/>
                  <a:pt x="2372927" y="3687873"/>
                  <a:pt x="2364991" y="3930015"/>
                </a:cubicBezTo>
                <a:cubicBezTo>
                  <a:pt x="2357055" y="4172157"/>
                  <a:pt x="2344331" y="4485868"/>
                  <a:pt x="2364991" y="4774862"/>
                </a:cubicBezTo>
                <a:cubicBezTo>
                  <a:pt x="2376783" y="5007002"/>
                  <a:pt x="2222435" y="5139335"/>
                  <a:pt x="1970818" y="5169035"/>
                </a:cubicBezTo>
                <a:cubicBezTo>
                  <a:pt x="1817263" y="5193004"/>
                  <a:pt x="1650305" y="5156105"/>
                  <a:pt x="1445270" y="5169035"/>
                </a:cubicBezTo>
                <a:cubicBezTo>
                  <a:pt x="1240235" y="5181965"/>
                  <a:pt x="1168620" y="5194368"/>
                  <a:pt x="919721" y="5169035"/>
                </a:cubicBezTo>
                <a:cubicBezTo>
                  <a:pt x="670822" y="5143702"/>
                  <a:pt x="650505" y="5157007"/>
                  <a:pt x="394173" y="5169035"/>
                </a:cubicBezTo>
                <a:cubicBezTo>
                  <a:pt x="161084" y="5122730"/>
                  <a:pt x="50807" y="4982236"/>
                  <a:pt x="0" y="4774862"/>
                </a:cubicBezTo>
                <a:cubicBezTo>
                  <a:pt x="12595" y="4662107"/>
                  <a:pt x="-23885" y="4504927"/>
                  <a:pt x="0" y="4280470"/>
                </a:cubicBezTo>
                <a:cubicBezTo>
                  <a:pt x="23885" y="4056013"/>
                  <a:pt x="29405" y="3906687"/>
                  <a:pt x="0" y="3567043"/>
                </a:cubicBezTo>
                <a:cubicBezTo>
                  <a:pt x="-29405" y="3227399"/>
                  <a:pt x="9108" y="3106993"/>
                  <a:pt x="0" y="2941231"/>
                </a:cubicBezTo>
                <a:cubicBezTo>
                  <a:pt x="-9108" y="2775469"/>
                  <a:pt x="-7580" y="2596827"/>
                  <a:pt x="0" y="2403032"/>
                </a:cubicBezTo>
                <a:cubicBezTo>
                  <a:pt x="7580" y="2209237"/>
                  <a:pt x="-6803" y="1940495"/>
                  <a:pt x="0" y="1777219"/>
                </a:cubicBezTo>
                <a:cubicBezTo>
                  <a:pt x="6803" y="1613943"/>
                  <a:pt x="1095" y="1470296"/>
                  <a:pt x="0" y="1282827"/>
                </a:cubicBezTo>
                <a:cubicBezTo>
                  <a:pt x="-1095" y="1095358"/>
                  <a:pt x="-1637" y="826202"/>
                  <a:pt x="0" y="394173"/>
                </a:cubicBezTo>
                <a:close/>
              </a:path>
            </a:pathLst>
          </a:custGeom>
          <a:solidFill>
            <a:schemeClr val="accent6">
              <a:lumMod val="20000"/>
              <a:lumOff val="80000"/>
            </a:schemeClr>
          </a:solidFill>
          <a:ln w="9525">
            <a:solidFill>
              <a:schemeClr val="accent6"/>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txBody>
          <a:bodyPr wrap="square" lIns="0" tIns="72000" rIns="0" bIns="0" numCol="1">
            <a:noAutofit/>
          </a:bodyPr>
          <a:lstStyle/>
          <a:p>
            <a:pPr algn="ctr">
              <a:lnSpc>
                <a:spcPts val="2400"/>
              </a:lnSpc>
              <a:spcAft>
                <a:spcPts val="3000"/>
              </a:spcAft>
            </a:pPr>
            <a:r>
              <a:rPr lang="en-US" sz="2200" b="1" dirty="0"/>
              <a:t>RoC Centered</a:t>
            </a:r>
          </a:p>
          <a:p>
            <a:pPr algn="ctr">
              <a:lnSpc>
                <a:spcPts val="2400"/>
              </a:lnSpc>
              <a:spcAft>
                <a:spcPts val="3000"/>
              </a:spcAft>
            </a:pPr>
            <a:r>
              <a:rPr lang="en-US" sz="2200" b="1" dirty="0"/>
              <a:t>Meaningful</a:t>
            </a:r>
          </a:p>
          <a:p>
            <a:pPr algn="ctr">
              <a:lnSpc>
                <a:spcPts val="2400"/>
              </a:lnSpc>
              <a:spcAft>
                <a:spcPts val="3000"/>
              </a:spcAft>
            </a:pPr>
            <a:r>
              <a:rPr lang="en-US" sz="2200" b="1" dirty="0"/>
              <a:t>Consistent</a:t>
            </a:r>
          </a:p>
          <a:p>
            <a:pPr algn="ctr">
              <a:lnSpc>
                <a:spcPts val="2400"/>
              </a:lnSpc>
              <a:spcAft>
                <a:spcPts val="3000"/>
              </a:spcAft>
            </a:pPr>
            <a:r>
              <a:rPr lang="en-US" sz="2200" b="1" dirty="0"/>
              <a:t>Transparent</a:t>
            </a:r>
          </a:p>
          <a:p>
            <a:pPr algn="ctr">
              <a:lnSpc>
                <a:spcPts val="2400"/>
              </a:lnSpc>
              <a:spcAft>
                <a:spcPts val="3000"/>
              </a:spcAft>
            </a:pPr>
            <a:r>
              <a:rPr lang="en-US" sz="2200" b="1" dirty="0"/>
              <a:t>Structured</a:t>
            </a:r>
          </a:p>
        </p:txBody>
      </p:sp>
      <p:sp>
        <p:nvSpPr>
          <p:cNvPr id="13" name="Rounded Rectangle 10">
            <a:extLst>
              <a:ext uri="{FF2B5EF4-FFF2-40B4-BE49-F238E27FC236}">
                <a16:creationId xmlns:a16="http://schemas.microsoft.com/office/drawing/2014/main" id="{09E355D8-8FEF-717C-4196-0ED7F2748E65}"/>
              </a:ext>
            </a:extLst>
          </p:cNvPr>
          <p:cNvSpPr/>
          <p:nvPr/>
        </p:nvSpPr>
        <p:spPr>
          <a:xfrm>
            <a:off x="9629699" y="1600200"/>
            <a:ext cx="2383827" cy="4401847"/>
          </a:xfrm>
          <a:custGeom>
            <a:avLst/>
            <a:gdLst>
              <a:gd name="connsiteX0" fmla="*/ 0 w 2383827"/>
              <a:gd name="connsiteY0" fmla="*/ 397312 h 4401847"/>
              <a:gd name="connsiteX1" fmla="*/ 397312 w 2383827"/>
              <a:gd name="connsiteY1" fmla="*/ 0 h 4401847"/>
              <a:gd name="connsiteX2" fmla="*/ 927046 w 2383827"/>
              <a:gd name="connsiteY2" fmla="*/ 0 h 4401847"/>
              <a:gd name="connsiteX3" fmla="*/ 1424997 w 2383827"/>
              <a:gd name="connsiteY3" fmla="*/ 0 h 4401847"/>
              <a:gd name="connsiteX4" fmla="*/ 1986515 w 2383827"/>
              <a:gd name="connsiteY4" fmla="*/ 0 h 4401847"/>
              <a:gd name="connsiteX5" fmla="*/ 2383827 w 2383827"/>
              <a:gd name="connsiteY5" fmla="*/ 397312 h 4401847"/>
              <a:gd name="connsiteX6" fmla="*/ 2383827 w 2383827"/>
              <a:gd name="connsiteY6" fmla="*/ 1070660 h 4401847"/>
              <a:gd name="connsiteX7" fmla="*/ 2383827 w 2383827"/>
              <a:gd name="connsiteY7" fmla="*/ 1707936 h 4401847"/>
              <a:gd name="connsiteX8" fmla="*/ 2383827 w 2383827"/>
              <a:gd name="connsiteY8" fmla="*/ 2236996 h 4401847"/>
              <a:gd name="connsiteX9" fmla="*/ 2383827 w 2383827"/>
              <a:gd name="connsiteY9" fmla="*/ 2729983 h 4401847"/>
              <a:gd name="connsiteX10" fmla="*/ 2383827 w 2383827"/>
              <a:gd name="connsiteY10" fmla="*/ 3259042 h 4401847"/>
              <a:gd name="connsiteX11" fmla="*/ 2383827 w 2383827"/>
              <a:gd name="connsiteY11" fmla="*/ 4004535 h 4401847"/>
              <a:gd name="connsiteX12" fmla="*/ 1986515 w 2383827"/>
              <a:gd name="connsiteY12" fmla="*/ 4401847 h 4401847"/>
              <a:gd name="connsiteX13" fmla="*/ 1488565 w 2383827"/>
              <a:gd name="connsiteY13" fmla="*/ 4401847 h 4401847"/>
              <a:gd name="connsiteX14" fmla="*/ 974722 w 2383827"/>
              <a:gd name="connsiteY14" fmla="*/ 4401847 h 4401847"/>
              <a:gd name="connsiteX15" fmla="*/ 397312 w 2383827"/>
              <a:gd name="connsiteY15" fmla="*/ 4401847 h 4401847"/>
              <a:gd name="connsiteX16" fmla="*/ 0 w 2383827"/>
              <a:gd name="connsiteY16" fmla="*/ 4004535 h 4401847"/>
              <a:gd name="connsiteX17" fmla="*/ 0 w 2383827"/>
              <a:gd name="connsiteY17" fmla="*/ 3331187 h 4401847"/>
              <a:gd name="connsiteX18" fmla="*/ 0 w 2383827"/>
              <a:gd name="connsiteY18" fmla="*/ 2657838 h 4401847"/>
              <a:gd name="connsiteX19" fmla="*/ 0 w 2383827"/>
              <a:gd name="connsiteY19" fmla="*/ 2020562 h 4401847"/>
              <a:gd name="connsiteX20" fmla="*/ 0 w 2383827"/>
              <a:gd name="connsiteY20" fmla="*/ 1455431 h 4401847"/>
              <a:gd name="connsiteX21" fmla="*/ 0 w 2383827"/>
              <a:gd name="connsiteY21" fmla="*/ 397312 h 440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3827" h="4401847" fill="none" extrusionOk="0">
                <a:moveTo>
                  <a:pt x="0" y="397312"/>
                </a:moveTo>
                <a:cubicBezTo>
                  <a:pt x="-20536" y="176721"/>
                  <a:pt x="214396" y="31436"/>
                  <a:pt x="397312" y="0"/>
                </a:cubicBezTo>
                <a:cubicBezTo>
                  <a:pt x="641248" y="-15678"/>
                  <a:pt x="720831" y="-24048"/>
                  <a:pt x="927046" y="0"/>
                </a:cubicBezTo>
                <a:cubicBezTo>
                  <a:pt x="1133261" y="24048"/>
                  <a:pt x="1307474" y="14910"/>
                  <a:pt x="1424997" y="0"/>
                </a:cubicBezTo>
                <a:cubicBezTo>
                  <a:pt x="1542520" y="-14910"/>
                  <a:pt x="1745183" y="12880"/>
                  <a:pt x="1986515" y="0"/>
                </a:cubicBezTo>
                <a:cubicBezTo>
                  <a:pt x="2243761" y="-8295"/>
                  <a:pt x="2397694" y="189307"/>
                  <a:pt x="2383827" y="397312"/>
                </a:cubicBezTo>
                <a:cubicBezTo>
                  <a:pt x="2375478" y="632208"/>
                  <a:pt x="2373290" y="922064"/>
                  <a:pt x="2383827" y="1070660"/>
                </a:cubicBezTo>
                <a:cubicBezTo>
                  <a:pt x="2394364" y="1219256"/>
                  <a:pt x="2355810" y="1538709"/>
                  <a:pt x="2383827" y="1707936"/>
                </a:cubicBezTo>
                <a:cubicBezTo>
                  <a:pt x="2411844" y="1877163"/>
                  <a:pt x="2366998" y="1979141"/>
                  <a:pt x="2383827" y="2236996"/>
                </a:cubicBezTo>
                <a:cubicBezTo>
                  <a:pt x="2400656" y="2494851"/>
                  <a:pt x="2364308" y="2589798"/>
                  <a:pt x="2383827" y="2729983"/>
                </a:cubicBezTo>
                <a:cubicBezTo>
                  <a:pt x="2403346" y="2870168"/>
                  <a:pt x="2406523" y="3016198"/>
                  <a:pt x="2383827" y="3259042"/>
                </a:cubicBezTo>
                <a:cubicBezTo>
                  <a:pt x="2361131" y="3501886"/>
                  <a:pt x="2410654" y="3686572"/>
                  <a:pt x="2383827" y="4004535"/>
                </a:cubicBezTo>
                <a:cubicBezTo>
                  <a:pt x="2430065" y="4211726"/>
                  <a:pt x="2202278" y="4427241"/>
                  <a:pt x="1986515" y="4401847"/>
                </a:cubicBezTo>
                <a:cubicBezTo>
                  <a:pt x="1765925" y="4407806"/>
                  <a:pt x="1724679" y="4399107"/>
                  <a:pt x="1488565" y="4401847"/>
                </a:cubicBezTo>
                <a:cubicBezTo>
                  <a:pt x="1252451" y="4404588"/>
                  <a:pt x="1104774" y="4401310"/>
                  <a:pt x="974722" y="4401847"/>
                </a:cubicBezTo>
                <a:cubicBezTo>
                  <a:pt x="844670" y="4402384"/>
                  <a:pt x="621829" y="4422081"/>
                  <a:pt x="397312" y="4401847"/>
                </a:cubicBezTo>
                <a:cubicBezTo>
                  <a:pt x="144579" y="4434908"/>
                  <a:pt x="49232" y="4235013"/>
                  <a:pt x="0" y="4004535"/>
                </a:cubicBezTo>
                <a:cubicBezTo>
                  <a:pt x="19682" y="3828272"/>
                  <a:pt x="-6598" y="3497836"/>
                  <a:pt x="0" y="3331187"/>
                </a:cubicBezTo>
                <a:cubicBezTo>
                  <a:pt x="6598" y="3164538"/>
                  <a:pt x="-27434" y="2864313"/>
                  <a:pt x="0" y="2657838"/>
                </a:cubicBezTo>
                <a:cubicBezTo>
                  <a:pt x="27434" y="2451363"/>
                  <a:pt x="25482" y="2251870"/>
                  <a:pt x="0" y="2020562"/>
                </a:cubicBezTo>
                <a:cubicBezTo>
                  <a:pt x="-25482" y="1789254"/>
                  <a:pt x="-5398" y="1616943"/>
                  <a:pt x="0" y="1455431"/>
                </a:cubicBezTo>
                <a:cubicBezTo>
                  <a:pt x="5398" y="1293919"/>
                  <a:pt x="18506" y="704681"/>
                  <a:pt x="0" y="397312"/>
                </a:cubicBezTo>
                <a:close/>
              </a:path>
              <a:path w="2383827" h="4401847" stroke="0" extrusionOk="0">
                <a:moveTo>
                  <a:pt x="0" y="397312"/>
                </a:moveTo>
                <a:cubicBezTo>
                  <a:pt x="-9176" y="172223"/>
                  <a:pt x="164590" y="4989"/>
                  <a:pt x="397312" y="0"/>
                </a:cubicBezTo>
                <a:cubicBezTo>
                  <a:pt x="672798" y="14412"/>
                  <a:pt x="701764" y="18724"/>
                  <a:pt x="958830" y="0"/>
                </a:cubicBezTo>
                <a:cubicBezTo>
                  <a:pt x="1215896" y="-18724"/>
                  <a:pt x="1244833" y="12510"/>
                  <a:pt x="1472673" y="0"/>
                </a:cubicBezTo>
                <a:cubicBezTo>
                  <a:pt x="1700513" y="-12510"/>
                  <a:pt x="1782809" y="22975"/>
                  <a:pt x="1986515" y="0"/>
                </a:cubicBezTo>
                <a:cubicBezTo>
                  <a:pt x="2191544" y="-46381"/>
                  <a:pt x="2386601" y="167619"/>
                  <a:pt x="2383827" y="397312"/>
                </a:cubicBezTo>
                <a:cubicBezTo>
                  <a:pt x="2408249" y="562394"/>
                  <a:pt x="2376904" y="746731"/>
                  <a:pt x="2383827" y="926371"/>
                </a:cubicBezTo>
                <a:cubicBezTo>
                  <a:pt x="2390750" y="1106011"/>
                  <a:pt x="2382787" y="1328886"/>
                  <a:pt x="2383827" y="1455431"/>
                </a:cubicBezTo>
                <a:cubicBezTo>
                  <a:pt x="2384867" y="1581976"/>
                  <a:pt x="2408843" y="1938313"/>
                  <a:pt x="2383827" y="2128779"/>
                </a:cubicBezTo>
                <a:cubicBezTo>
                  <a:pt x="2358811" y="2319245"/>
                  <a:pt x="2377081" y="2471198"/>
                  <a:pt x="2383827" y="2621766"/>
                </a:cubicBezTo>
                <a:cubicBezTo>
                  <a:pt x="2390573" y="2772334"/>
                  <a:pt x="2362017" y="2941501"/>
                  <a:pt x="2383827" y="3222970"/>
                </a:cubicBezTo>
                <a:cubicBezTo>
                  <a:pt x="2405637" y="3504439"/>
                  <a:pt x="2372039" y="3627625"/>
                  <a:pt x="2383827" y="4004535"/>
                </a:cubicBezTo>
                <a:cubicBezTo>
                  <a:pt x="2394550" y="4213368"/>
                  <a:pt x="2247390" y="4375122"/>
                  <a:pt x="1986515" y="4401847"/>
                </a:cubicBezTo>
                <a:cubicBezTo>
                  <a:pt x="1722723" y="4419259"/>
                  <a:pt x="1622759" y="4385102"/>
                  <a:pt x="1456781" y="4401847"/>
                </a:cubicBezTo>
                <a:cubicBezTo>
                  <a:pt x="1290803" y="4418592"/>
                  <a:pt x="1162156" y="4408031"/>
                  <a:pt x="958830" y="4401847"/>
                </a:cubicBezTo>
                <a:cubicBezTo>
                  <a:pt x="755504" y="4395663"/>
                  <a:pt x="539516" y="4400879"/>
                  <a:pt x="397312" y="4401847"/>
                </a:cubicBezTo>
                <a:cubicBezTo>
                  <a:pt x="158079" y="4361477"/>
                  <a:pt x="3755" y="4173170"/>
                  <a:pt x="0" y="4004535"/>
                </a:cubicBezTo>
                <a:cubicBezTo>
                  <a:pt x="-26808" y="3821008"/>
                  <a:pt x="11518" y="3607997"/>
                  <a:pt x="0" y="3367259"/>
                </a:cubicBezTo>
                <a:cubicBezTo>
                  <a:pt x="-11518" y="3126521"/>
                  <a:pt x="-22967" y="3043616"/>
                  <a:pt x="0" y="2838200"/>
                </a:cubicBezTo>
                <a:cubicBezTo>
                  <a:pt x="22967" y="2632784"/>
                  <a:pt x="8630" y="2429870"/>
                  <a:pt x="0" y="2164851"/>
                </a:cubicBezTo>
                <a:cubicBezTo>
                  <a:pt x="-8630" y="1899832"/>
                  <a:pt x="18049" y="1838410"/>
                  <a:pt x="0" y="1563647"/>
                </a:cubicBezTo>
                <a:cubicBezTo>
                  <a:pt x="-18049" y="1288884"/>
                  <a:pt x="-10831" y="1242428"/>
                  <a:pt x="0" y="1034588"/>
                </a:cubicBezTo>
                <a:cubicBezTo>
                  <a:pt x="10831" y="826748"/>
                  <a:pt x="28630" y="553992"/>
                  <a:pt x="0" y="397312"/>
                </a:cubicBezTo>
                <a:close/>
              </a:path>
            </a:pathLst>
          </a:custGeom>
          <a:solidFill>
            <a:schemeClr val="accent6">
              <a:lumMod val="20000"/>
              <a:lumOff val="80000"/>
            </a:schemeClr>
          </a:solidFill>
          <a:ln w="9525">
            <a:solidFill>
              <a:schemeClr val="accent6"/>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txBody>
          <a:bodyPr wrap="square" lIns="0" tIns="72000" rIns="0" bIns="0" numCol="1">
            <a:noAutofit/>
          </a:bodyPr>
          <a:lstStyle/>
          <a:p>
            <a:pPr algn="ctr">
              <a:lnSpc>
                <a:spcPts val="2400"/>
              </a:lnSpc>
              <a:spcAft>
                <a:spcPts val="3000"/>
              </a:spcAft>
            </a:pPr>
            <a:r>
              <a:rPr lang="en-US" sz="2200" b="1" dirty="0"/>
              <a:t>Observes Equity</a:t>
            </a:r>
          </a:p>
          <a:p>
            <a:pPr algn="ctr">
              <a:lnSpc>
                <a:spcPts val="2400"/>
              </a:lnSpc>
              <a:spcAft>
                <a:spcPts val="3000"/>
              </a:spcAft>
            </a:pPr>
            <a:r>
              <a:rPr lang="en-US" sz="2200" b="1" dirty="0"/>
              <a:t>Is Supported and Practical</a:t>
            </a:r>
          </a:p>
          <a:p>
            <a:pPr algn="ctr">
              <a:lnSpc>
                <a:spcPts val="2400"/>
              </a:lnSpc>
              <a:spcAft>
                <a:spcPts val="3000"/>
              </a:spcAft>
            </a:pPr>
            <a:r>
              <a:rPr lang="en-US" sz="2200" b="1" dirty="0"/>
              <a:t>Observes Accountability</a:t>
            </a:r>
          </a:p>
          <a:p>
            <a:pPr algn="ctr">
              <a:lnSpc>
                <a:spcPts val="2400"/>
              </a:lnSpc>
              <a:spcAft>
                <a:spcPts val="3000"/>
              </a:spcAft>
            </a:pPr>
            <a:r>
              <a:rPr lang="en-US" sz="2200" b="1" dirty="0"/>
              <a:t>Is Sustainable </a:t>
            </a:r>
          </a:p>
        </p:txBody>
      </p:sp>
      <p:sp>
        <p:nvSpPr>
          <p:cNvPr id="14" name="Rectangle 13">
            <a:extLst>
              <a:ext uri="{FF2B5EF4-FFF2-40B4-BE49-F238E27FC236}">
                <a16:creationId xmlns:a16="http://schemas.microsoft.com/office/drawing/2014/main" id="{12751988-32B8-8602-D420-F144807248D7}"/>
              </a:ext>
            </a:extLst>
          </p:cNvPr>
          <p:cNvSpPr/>
          <p:nvPr/>
        </p:nvSpPr>
        <p:spPr>
          <a:xfrm>
            <a:off x="-108698" y="2090172"/>
            <a:ext cx="7113493" cy="2677656"/>
          </a:xfrm>
          <a:prstGeom prst="rect">
            <a:avLst/>
          </a:prstGeom>
        </p:spPr>
        <p:txBody>
          <a:bodyPr wrap="square">
            <a:spAutoFit/>
          </a:bodyPr>
          <a:lstStyle/>
          <a:p>
            <a:pPr algn="ctr"/>
            <a:r>
              <a:rPr lang="en-US" sz="2800" i="1" dirty="0"/>
              <a:t>…a structured, supported, meaningful and accountable process that ensures </a:t>
            </a:r>
            <a:r>
              <a:rPr lang="en-US" sz="2800" b="1" i="1" dirty="0">
                <a:solidFill>
                  <a:srgbClr val="C00000"/>
                </a:solidFill>
              </a:rPr>
              <a:t>that people living with HIV have a SEAT and a VOICE </a:t>
            </a:r>
            <a:r>
              <a:rPr lang="en-US" sz="2800" i="1" dirty="0"/>
              <a:t>in decision-making, planning, implementation, monitoring and evaluation, in order to achieve access to quality HIV care for all.</a:t>
            </a:r>
            <a:endParaRPr lang="en-US" sz="2800" dirty="0"/>
          </a:p>
        </p:txBody>
      </p:sp>
    </p:spTree>
    <p:extLst>
      <p:ext uri="{BB962C8B-B14F-4D97-AF65-F5344CB8AC3E}">
        <p14:creationId xmlns:p14="http://schemas.microsoft.com/office/powerpoint/2010/main" val="177603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FEF0FC-ABA3-9ECA-4CBB-61D1E2CB27A3}"/>
              </a:ext>
            </a:extLst>
          </p:cNvPr>
          <p:cNvSpPr>
            <a:spLocks noGrp="1"/>
          </p:cNvSpPr>
          <p:nvPr>
            <p:ph type="title"/>
          </p:nvPr>
        </p:nvSpPr>
        <p:spPr>
          <a:xfrm>
            <a:off x="7381495" y="349250"/>
            <a:ext cx="4366006" cy="850899"/>
          </a:xfrm>
        </p:spPr>
        <p:txBody>
          <a:bodyPr/>
          <a:lstStyle/>
          <a:p>
            <a:pPr algn="ctr"/>
            <a:r>
              <a:rPr lang="en-US" sz="2400" dirty="0"/>
              <a:t>Person Centered Services </a:t>
            </a:r>
            <a:br>
              <a:rPr lang="en-US" sz="2400" dirty="0"/>
            </a:br>
            <a:r>
              <a:rPr lang="en-US" sz="2400" dirty="0"/>
              <a:t>Pillars </a:t>
            </a:r>
          </a:p>
        </p:txBody>
      </p:sp>
      <p:sp>
        <p:nvSpPr>
          <p:cNvPr id="5" name="Rounded Rectangle 8">
            <a:extLst>
              <a:ext uri="{FF2B5EF4-FFF2-40B4-BE49-F238E27FC236}">
                <a16:creationId xmlns:a16="http://schemas.microsoft.com/office/drawing/2014/main" id="{88EECAF5-0081-5099-1DED-C71AD27C057F}"/>
              </a:ext>
            </a:extLst>
          </p:cNvPr>
          <p:cNvSpPr/>
          <p:nvPr/>
        </p:nvSpPr>
        <p:spPr>
          <a:xfrm>
            <a:off x="6997975" y="1321091"/>
            <a:ext cx="2364991" cy="5169035"/>
          </a:xfrm>
          <a:custGeom>
            <a:avLst/>
            <a:gdLst>
              <a:gd name="connsiteX0" fmla="*/ 0 w 2364991"/>
              <a:gd name="connsiteY0" fmla="*/ 394173 h 5169035"/>
              <a:gd name="connsiteX1" fmla="*/ 394173 w 2364991"/>
              <a:gd name="connsiteY1" fmla="*/ 0 h 5169035"/>
              <a:gd name="connsiteX2" fmla="*/ 935488 w 2364991"/>
              <a:gd name="connsiteY2" fmla="*/ 0 h 5169035"/>
              <a:gd name="connsiteX3" fmla="*/ 1429503 w 2364991"/>
              <a:gd name="connsiteY3" fmla="*/ 0 h 5169035"/>
              <a:gd name="connsiteX4" fmla="*/ 1970818 w 2364991"/>
              <a:gd name="connsiteY4" fmla="*/ 0 h 5169035"/>
              <a:gd name="connsiteX5" fmla="*/ 2364991 w 2364991"/>
              <a:gd name="connsiteY5" fmla="*/ 394173 h 5169035"/>
              <a:gd name="connsiteX6" fmla="*/ 2364991 w 2364991"/>
              <a:gd name="connsiteY6" fmla="*/ 1063793 h 5169035"/>
              <a:gd name="connsiteX7" fmla="*/ 2364991 w 2364991"/>
              <a:gd name="connsiteY7" fmla="*/ 1558185 h 5169035"/>
              <a:gd name="connsiteX8" fmla="*/ 2364991 w 2364991"/>
              <a:gd name="connsiteY8" fmla="*/ 2096384 h 5169035"/>
              <a:gd name="connsiteX9" fmla="*/ 2364991 w 2364991"/>
              <a:gd name="connsiteY9" fmla="*/ 2766003 h 5169035"/>
              <a:gd name="connsiteX10" fmla="*/ 2364991 w 2364991"/>
              <a:gd name="connsiteY10" fmla="*/ 3304202 h 5169035"/>
              <a:gd name="connsiteX11" fmla="*/ 2364991 w 2364991"/>
              <a:gd name="connsiteY11" fmla="*/ 3798594 h 5169035"/>
              <a:gd name="connsiteX12" fmla="*/ 2364991 w 2364991"/>
              <a:gd name="connsiteY12" fmla="*/ 4774862 h 5169035"/>
              <a:gd name="connsiteX13" fmla="*/ 1970818 w 2364991"/>
              <a:gd name="connsiteY13" fmla="*/ 5169035 h 5169035"/>
              <a:gd name="connsiteX14" fmla="*/ 1492569 w 2364991"/>
              <a:gd name="connsiteY14" fmla="*/ 5169035 h 5169035"/>
              <a:gd name="connsiteX15" fmla="*/ 935488 w 2364991"/>
              <a:gd name="connsiteY15" fmla="*/ 5169035 h 5169035"/>
              <a:gd name="connsiteX16" fmla="*/ 394173 w 2364991"/>
              <a:gd name="connsiteY16" fmla="*/ 5169035 h 5169035"/>
              <a:gd name="connsiteX17" fmla="*/ 0 w 2364991"/>
              <a:gd name="connsiteY17" fmla="*/ 4774862 h 5169035"/>
              <a:gd name="connsiteX18" fmla="*/ 0 w 2364991"/>
              <a:gd name="connsiteY18" fmla="*/ 4149049 h 5169035"/>
              <a:gd name="connsiteX19" fmla="*/ 0 w 2364991"/>
              <a:gd name="connsiteY19" fmla="*/ 3479430 h 5169035"/>
              <a:gd name="connsiteX20" fmla="*/ 0 w 2364991"/>
              <a:gd name="connsiteY20" fmla="*/ 2941231 h 5169035"/>
              <a:gd name="connsiteX21" fmla="*/ 0 w 2364991"/>
              <a:gd name="connsiteY21" fmla="*/ 2315418 h 5169035"/>
              <a:gd name="connsiteX22" fmla="*/ 0 w 2364991"/>
              <a:gd name="connsiteY22" fmla="*/ 1821026 h 5169035"/>
              <a:gd name="connsiteX23" fmla="*/ 0 w 2364991"/>
              <a:gd name="connsiteY23" fmla="*/ 1107599 h 5169035"/>
              <a:gd name="connsiteX24" fmla="*/ 0 w 2364991"/>
              <a:gd name="connsiteY24" fmla="*/ 394173 h 5169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364991" h="5169035" fill="none" extrusionOk="0">
                <a:moveTo>
                  <a:pt x="0" y="394173"/>
                </a:moveTo>
                <a:cubicBezTo>
                  <a:pt x="-15119" y="206828"/>
                  <a:pt x="146299" y="-40041"/>
                  <a:pt x="394173" y="0"/>
                </a:cubicBezTo>
                <a:cubicBezTo>
                  <a:pt x="539997" y="-6007"/>
                  <a:pt x="719159" y="-24927"/>
                  <a:pt x="935488" y="0"/>
                </a:cubicBezTo>
                <a:cubicBezTo>
                  <a:pt x="1151818" y="24927"/>
                  <a:pt x="1190872" y="22709"/>
                  <a:pt x="1429503" y="0"/>
                </a:cubicBezTo>
                <a:cubicBezTo>
                  <a:pt x="1668135" y="-22709"/>
                  <a:pt x="1848391" y="-23514"/>
                  <a:pt x="1970818" y="0"/>
                </a:cubicBezTo>
                <a:cubicBezTo>
                  <a:pt x="2183446" y="5130"/>
                  <a:pt x="2362133" y="182593"/>
                  <a:pt x="2364991" y="394173"/>
                </a:cubicBezTo>
                <a:cubicBezTo>
                  <a:pt x="2347957" y="564605"/>
                  <a:pt x="2369876" y="867329"/>
                  <a:pt x="2364991" y="1063793"/>
                </a:cubicBezTo>
                <a:cubicBezTo>
                  <a:pt x="2360106" y="1260257"/>
                  <a:pt x="2354554" y="1372309"/>
                  <a:pt x="2364991" y="1558185"/>
                </a:cubicBezTo>
                <a:cubicBezTo>
                  <a:pt x="2375428" y="1744061"/>
                  <a:pt x="2373643" y="1869777"/>
                  <a:pt x="2364991" y="2096384"/>
                </a:cubicBezTo>
                <a:cubicBezTo>
                  <a:pt x="2356339" y="2322991"/>
                  <a:pt x="2347110" y="2467030"/>
                  <a:pt x="2364991" y="2766003"/>
                </a:cubicBezTo>
                <a:cubicBezTo>
                  <a:pt x="2382872" y="3064976"/>
                  <a:pt x="2383701" y="3070332"/>
                  <a:pt x="2364991" y="3304202"/>
                </a:cubicBezTo>
                <a:cubicBezTo>
                  <a:pt x="2346281" y="3538072"/>
                  <a:pt x="2383167" y="3628427"/>
                  <a:pt x="2364991" y="3798594"/>
                </a:cubicBezTo>
                <a:cubicBezTo>
                  <a:pt x="2346815" y="3968761"/>
                  <a:pt x="2325924" y="4530538"/>
                  <a:pt x="2364991" y="4774862"/>
                </a:cubicBezTo>
                <a:cubicBezTo>
                  <a:pt x="2380136" y="5029576"/>
                  <a:pt x="2209435" y="5189731"/>
                  <a:pt x="1970818" y="5169035"/>
                </a:cubicBezTo>
                <a:cubicBezTo>
                  <a:pt x="1776272" y="5175729"/>
                  <a:pt x="1728111" y="5163986"/>
                  <a:pt x="1492569" y="5169035"/>
                </a:cubicBezTo>
                <a:cubicBezTo>
                  <a:pt x="1257027" y="5174084"/>
                  <a:pt x="1085851" y="5154375"/>
                  <a:pt x="935488" y="5169035"/>
                </a:cubicBezTo>
                <a:cubicBezTo>
                  <a:pt x="785125" y="5183695"/>
                  <a:pt x="556225" y="5146083"/>
                  <a:pt x="394173" y="5169035"/>
                </a:cubicBezTo>
                <a:cubicBezTo>
                  <a:pt x="182258" y="5189329"/>
                  <a:pt x="30565" y="5005427"/>
                  <a:pt x="0" y="4774862"/>
                </a:cubicBezTo>
                <a:cubicBezTo>
                  <a:pt x="-22959" y="4494950"/>
                  <a:pt x="20405" y="4312919"/>
                  <a:pt x="0" y="4149049"/>
                </a:cubicBezTo>
                <a:cubicBezTo>
                  <a:pt x="-20405" y="3985179"/>
                  <a:pt x="4426" y="3758373"/>
                  <a:pt x="0" y="3479430"/>
                </a:cubicBezTo>
                <a:cubicBezTo>
                  <a:pt x="-4426" y="3200487"/>
                  <a:pt x="10625" y="3061718"/>
                  <a:pt x="0" y="2941231"/>
                </a:cubicBezTo>
                <a:cubicBezTo>
                  <a:pt x="-10625" y="2820744"/>
                  <a:pt x="-29231" y="2528807"/>
                  <a:pt x="0" y="2315418"/>
                </a:cubicBezTo>
                <a:cubicBezTo>
                  <a:pt x="29231" y="2102029"/>
                  <a:pt x="-7103" y="1957723"/>
                  <a:pt x="0" y="1821026"/>
                </a:cubicBezTo>
                <a:cubicBezTo>
                  <a:pt x="7103" y="1684329"/>
                  <a:pt x="414" y="1327925"/>
                  <a:pt x="0" y="1107599"/>
                </a:cubicBezTo>
                <a:cubicBezTo>
                  <a:pt x="-414" y="887273"/>
                  <a:pt x="-29517" y="692219"/>
                  <a:pt x="0" y="394173"/>
                </a:cubicBezTo>
                <a:close/>
              </a:path>
              <a:path w="2364991" h="5169035" stroke="0" extrusionOk="0">
                <a:moveTo>
                  <a:pt x="0" y="394173"/>
                </a:moveTo>
                <a:cubicBezTo>
                  <a:pt x="-37617" y="153274"/>
                  <a:pt x="171487" y="1873"/>
                  <a:pt x="394173" y="0"/>
                </a:cubicBezTo>
                <a:cubicBezTo>
                  <a:pt x="515461" y="15387"/>
                  <a:pt x="763046" y="-24365"/>
                  <a:pt x="951254" y="0"/>
                </a:cubicBezTo>
                <a:cubicBezTo>
                  <a:pt x="1139462" y="24365"/>
                  <a:pt x="1302117" y="-5479"/>
                  <a:pt x="1461036" y="0"/>
                </a:cubicBezTo>
                <a:cubicBezTo>
                  <a:pt x="1619955" y="5479"/>
                  <a:pt x="1853184" y="-9853"/>
                  <a:pt x="1970818" y="0"/>
                </a:cubicBezTo>
                <a:cubicBezTo>
                  <a:pt x="2176126" y="-39901"/>
                  <a:pt x="2378972" y="124739"/>
                  <a:pt x="2364991" y="394173"/>
                </a:cubicBezTo>
                <a:cubicBezTo>
                  <a:pt x="2343547" y="631910"/>
                  <a:pt x="2366794" y="705123"/>
                  <a:pt x="2364991" y="932372"/>
                </a:cubicBezTo>
                <a:cubicBezTo>
                  <a:pt x="2363188" y="1159621"/>
                  <a:pt x="2343967" y="1343741"/>
                  <a:pt x="2364991" y="1470571"/>
                </a:cubicBezTo>
                <a:cubicBezTo>
                  <a:pt x="2386015" y="1597401"/>
                  <a:pt x="2367602" y="1990732"/>
                  <a:pt x="2364991" y="2183997"/>
                </a:cubicBezTo>
                <a:cubicBezTo>
                  <a:pt x="2362380" y="2377262"/>
                  <a:pt x="2387637" y="2490187"/>
                  <a:pt x="2364991" y="2678389"/>
                </a:cubicBezTo>
                <a:cubicBezTo>
                  <a:pt x="2342345" y="2866591"/>
                  <a:pt x="2372633" y="3162762"/>
                  <a:pt x="2364991" y="3304202"/>
                </a:cubicBezTo>
                <a:cubicBezTo>
                  <a:pt x="2357349" y="3445642"/>
                  <a:pt x="2372927" y="3687873"/>
                  <a:pt x="2364991" y="3930015"/>
                </a:cubicBezTo>
                <a:cubicBezTo>
                  <a:pt x="2357055" y="4172157"/>
                  <a:pt x="2344331" y="4485868"/>
                  <a:pt x="2364991" y="4774862"/>
                </a:cubicBezTo>
                <a:cubicBezTo>
                  <a:pt x="2376783" y="5007002"/>
                  <a:pt x="2222435" y="5139335"/>
                  <a:pt x="1970818" y="5169035"/>
                </a:cubicBezTo>
                <a:cubicBezTo>
                  <a:pt x="1817263" y="5193004"/>
                  <a:pt x="1650305" y="5156105"/>
                  <a:pt x="1445270" y="5169035"/>
                </a:cubicBezTo>
                <a:cubicBezTo>
                  <a:pt x="1240235" y="5181965"/>
                  <a:pt x="1168620" y="5194368"/>
                  <a:pt x="919721" y="5169035"/>
                </a:cubicBezTo>
                <a:cubicBezTo>
                  <a:pt x="670822" y="5143702"/>
                  <a:pt x="650505" y="5157007"/>
                  <a:pt x="394173" y="5169035"/>
                </a:cubicBezTo>
                <a:cubicBezTo>
                  <a:pt x="161084" y="5122730"/>
                  <a:pt x="50807" y="4982236"/>
                  <a:pt x="0" y="4774862"/>
                </a:cubicBezTo>
                <a:cubicBezTo>
                  <a:pt x="12595" y="4662107"/>
                  <a:pt x="-23885" y="4504927"/>
                  <a:pt x="0" y="4280470"/>
                </a:cubicBezTo>
                <a:cubicBezTo>
                  <a:pt x="23885" y="4056013"/>
                  <a:pt x="29405" y="3906687"/>
                  <a:pt x="0" y="3567043"/>
                </a:cubicBezTo>
                <a:cubicBezTo>
                  <a:pt x="-29405" y="3227399"/>
                  <a:pt x="9108" y="3106993"/>
                  <a:pt x="0" y="2941231"/>
                </a:cubicBezTo>
                <a:cubicBezTo>
                  <a:pt x="-9108" y="2775469"/>
                  <a:pt x="-7580" y="2596827"/>
                  <a:pt x="0" y="2403032"/>
                </a:cubicBezTo>
                <a:cubicBezTo>
                  <a:pt x="7580" y="2209237"/>
                  <a:pt x="-6803" y="1940495"/>
                  <a:pt x="0" y="1777219"/>
                </a:cubicBezTo>
                <a:cubicBezTo>
                  <a:pt x="6803" y="1613943"/>
                  <a:pt x="1095" y="1470296"/>
                  <a:pt x="0" y="1282827"/>
                </a:cubicBezTo>
                <a:cubicBezTo>
                  <a:pt x="-1095" y="1095358"/>
                  <a:pt x="-1637" y="826202"/>
                  <a:pt x="0" y="394173"/>
                </a:cubicBezTo>
                <a:close/>
              </a:path>
            </a:pathLst>
          </a:custGeom>
          <a:solidFill>
            <a:schemeClr val="accent6">
              <a:lumMod val="20000"/>
              <a:lumOff val="80000"/>
            </a:schemeClr>
          </a:solidFill>
          <a:ln w="9525">
            <a:solidFill>
              <a:schemeClr val="accent6"/>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txBody>
          <a:bodyPr wrap="square" lIns="0" tIns="72000" rIns="0" bIns="0" numCol="1">
            <a:noAutofit/>
          </a:bodyPr>
          <a:lstStyle/>
          <a:p>
            <a:pPr algn="ctr">
              <a:lnSpc>
                <a:spcPts val="2400"/>
              </a:lnSpc>
              <a:spcAft>
                <a:spcPts val="3000"/>
              </a:spcAft>
            </a:pPr>
            <a:r>
              <a:rPr lang="en-US" sz="2200" b="1" dirty="0"/>
              <a:t>RoC Centered</a:t>
            </a:r>
          </a:p>
          <a:p>
            <a:pPr algn="ctr">
              <a:lnSpc>
                <a:spcPts val="2400"/>
              </a:lnSpc>
              <a:spcAft>
                <a:spcPts val="3000"/>
              </a:spcAft>
            </a:pPr>
            <a:r>
              <a:rPr lang="en-US" sz="2200" b="1" dirty="0"/>
              <a:t>Individualized</a:t>
            </a:r>
          </a:p>
          <a:p>
            <a:pPr algn="ctr">
              <a:lnSpc>
                <a:spcPts val="2400"/>
              </a:lnSpc>
              <a:spcAft>
                <a:spcPts val="3000"/>
              </a:spcAft>
            </a:pPr>
            <a:r>
              <a:rPr lang="en-US" sz="2200" b="1" dirty="0"/>
              <a:t>Diverse</a:t>
            </a:r>
          </a:p>
          <a:p>
            <a:pPr algn="ctr">
              <a:lnSpc>
                <a:spcPts val="2400"/>
              </a:lnSpc>
              <a:spcAft>
                <a:spcPts val="3000"/>
              </a:spcAft>
            </a:pPr>
            <a:r>
              <a:rPr lang="en-US" sz="2200" b="1" dirty="0"/>
              <a:t>Preferences &amp; Choices</a:t>
            </a:r>
          </a:p>
          <a:p>
            <a:pPr algn="ctr">
              <a:lnSpc>
                <a:spcPts val="2400"/>
              </a:lnSpc>
              <a:spcAft>
                <a:spcPts val="3000"/>
              </a:spcAft>
            </a:pPr>
            <a:r>
              <a:rPr lang="en-US" sz="2100" b="1" dirty="0"/>
              <a:t>Flexible/Adaptable</a:t>
            </a:r>
          </a:p>
          <a:p>
            <a:pPr algn="ctr">
              <a:lnSpc>
                <a:spcPts val="2400"/>
              </a:lnSpc>
              <a:spcAft>
                <a:spcPts val="3000"/>
              </a:spcAft>
            </a:pPr>
            <a:r>
              <a:rPr lang="en-US" sz="2100" b="1" dirty="0"/>
              <a:t>Evidence Based </a:t>
            </a:r>
          </a:p>
          <a:p>
            <a:pPr algn="ctr">
              <a:lnSpc>
                <a:spcPts val="2400"/>
              </a:lnSpc>
              <a:spcAft>
                <a:spcPts val="3000"/>
              </a:spcAft>
            </a:pPr>
            <a:r>
              <a:rPr lang="en-US" sz="2100" b="1" dirty="0"/>
              <a:t>Informed Providers &amp; ROCs</a:t>
            </a:r>
          </a:p>
        </p:txBody>
      </p:sp>
      <p:sp>
        <p:nvSpPr>
          <p:cNvPr id="6" name="Rounded Rectangle 10">
            <a:extLst>
              <a:ext uri="{FF2B5EF4-FFF2-40B4-BE49-F238E27FC236}">
                <a16:creationId xmlns:a16="http://schemas.microsoft.com/office/drawing/2014/main" id="{4B611E41-A45E-33B8-6603-AB7ECB9F59C9}"/>
              </a:ext>
            </a:extLst>
          </p:cNvPr>
          <p:cNvSpPr/>
          <p:nvPr/>
        </p:nvSpPr>
        <p:spPr>
          <a:xfrm>
            <a:off x="9629699" y="1600200"/>
            <a:ext cx="2383827" cy="4401847"/>
          </a:xfrm>
          <a:custGeom>
            <a:avLst/>
            <a:gdLst>
              <a:gd name="connsiteX0" fmla="*/ 0 w 2383827"/>
              <a:gd name="connsiteY0" fmla="*/ 397312 h 4401847"/>
              <a:gd name="connsiteX1" fmla="*/ 397312 w 2383827"/>
              <a:gd name="connsiteY1" fmla="*/ 0 h 4401847"/>
              <a:gd name="connsiteX2" fmla="*/ 927046 w 2383827"/>
              <a:gd name="connsiteY2" fmla="*/ 0 h 4401847"/>
              <a:gd name="connsiteX3" fmla="*/ 1424997 w 2383827"/>
              <a:gd name="connsiteY3" fmla="*/ 0 h 4401847"/>
              <a:gd name="connsiteX4" fmla="*/ 1986515 w 2383827"/>
              <a:gd name="connsiteY4" fmla="*/ 0 h 4401847"/>
              <a:gd name="connsiteX5" fmla="*/ 2383827 w 2383827"/>
              <a:gd name="connsiteY5" fmla="*/ 397312 h 4401847"/>
              <a:gd name="connsiteX6" fmla="*/ 2383827 w 2383827"/>
              <a:gd name="connsiteY6" fmla="*/ 1070660 h 4401847"/>
              <a:gd name="connsiteX7" fmla="*/ 2383827 w 2383827"/>
              <a:gd name="connsiteY7" fmla="*/ 1707936 h 4401847"/>
              <a:gd name="connsiteX8" fmla="*/ 2383827 w 2383827"/>
              <a:gd name="connsiteY8" fmla="*/ 2236996 h 4401847"/>
              <a:gd name="connsiteX9" fmla="*/ 2383827 w 2383827"/>
              <a:gd name="connsiteY9" fmla="*/ 2729983 h 4401847"/>
              <a:gd name="connsiteX10" fmla="*/ 2383827 w 2383827"/>
              <a:gd name="connsiteY10" fmla="*/ 3259042 h 4401847"/>
              <a:gd name="connsiteX11" fmla="*/ 2383827 w 2383827"/>
              <a:gd name="connsiteY11" fmla="*/ 4004535 h 4401847"/>
              <a:gd name="connsiteX12" fmla="*/ 1986515 w 2383827"/>
              <a:gd name="connsiteY12" fmla="*/ 4401847 h 4401847"/>
              <a:gd name="connsiteX13" fmla="*/ 1488565 w 2383827"/>
              <a:gd name="connsiteY13" fmla="*/ 4401847 h 4401847"/>
              <a:gd name="connsiteX14" fmla="*/ 974722 w 2383827"/>
              <a:gd name="connsiteY14" fmla="*/ 4401847 h 4401847"/>
              <a:gd name="connsiteX15" fmla="*/ 397312 w 2383827"/>
              <a:gd name="connsiteY15" fmla="*/ 4401847 h 4401847"/>
              <a:gd name="connsiteX16" fmla="*/ 0 w 2383827"/>
              <a:gd name="connsiteY16" fmla="*/ 4004535 h 4401847"/>
              <a:gd name="connsiteX17" fmla="*/ 0 w 2383827"/>
              <a:gd name="connsiteY17" fmla="*/ 3331187 h 4401847"/>
              <a:gd name="connsiteX18" fmla="*/ 0 w 2383827"/>
              <a:gd name="connsiteY18" fmla="*/ 2657838 h 4401847"/>
              <a:gd name="connsiteX19" fmla="*/ 0 w 2383827"/>
              <a:gd name="connsiteY19" fmla="*/ 2020562 h 4401847"/>
              <a:gd name="connsiteX20" fmla="*/ 0 w 2383827"/>
              <a:gd name="connsiteY20" fmla="*/ 1455431 h 4401847"/>
              <a:gd name="connsiteX21" fmla="*/ 0 w 2383827"/>
              <a:gd name="connsiteY21" fmla="*/ 397312 h 440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3827" h="4401847" fill="none" extrusionOk="0">
                <a:moveTo>
                  <a:pt x="0" y="397312"/>
                </a:moveTo>
                <a:cubicBezTo>
                  <a:pt x="-20536" y="176721"/>
                  <a:pt x="214396" y="31436"/>
                  <a:pt x="397312" y="0"/>
                </a:cubicBezTo>
                <a:cubicBezTo>
                  <a:pt x="641248" y="-15678"/>
                  <a:pt x="720831" y="-24048"/>
                  <a:pt x="927046" y="0"/>
                </a:cubicBezTo>
                <a:cubicBezTo>
                  <a:pt x="1133261" y="24048"/>
                  <a:pt x="1307474" y="14910"/>
                  <a:pt x="1424997" y="0"/>
                </a:cubicBezTo>
                <a:cubicBezTo>
                  <a:pt x="1542520" y="-14910"/>
                  <a:pt x="1745183" y="12880"/>
                  <a:pt x="1986515" y="0"/>
                </a:cubicBezTo>
                <a:cubicBezTo>
                  <a:pt x="2243761" y="-8295"/>
                  <a:pt x="2397694" y="189307"/>
                  <a:pt x="2383827" y="397312"/>
                </a:cubicBezTo>
                <a:cubicBezTo>
                  <a:pt x="2375478" y="632208"/>
                  <a:pt x="2373290" y="922064"/>
                  <a:pt x="2383827" y="1070660"/>
                </a:cubicBezTo>
                <a:cubicBezTo>
                  <a:pt x="2394364" y="1219256"/>
                  <a:pt x="2355810" y="1538709"/>
                  <a:pt x="2383827" y="1707936"/>
                </a:cubicBezTo>
                <a:cubicBezTo>
                  <a:pt x="2411844" y="1877163"/>
                  <a:pt x="2366998" y="1979141"/>
                  <a:pt x="2383827" y="2236996"/>
                </a:cubicBezTo>
                <a:cubicBezTo>
                  <a:pt x="2400656" y="2494851"/>
                  <a:pt x="2364308" y="2589798"/>
                  <a:pt x="2383827" y="2729983"/>
                </a:cubicBezTo>
                <a:cubicBezTo>
                  <a:pt x="2403346" y="2870168"/>
                  <a:pt x="2406523" y="3016198"/>
                  <a:pt x="2383827" y="3259042"/>
                </a:cubicBezTo>
                <a:cubicBezTo>
                  <a:pt x="2361131" y="3501886"/>
                  <a:pt x="2410654" y="3686572"/>
                  <a:pt x="2383827" y="4004535"/>
                </a:cubicBezTo>
                <a:cubicBezTo>
                  <a:pt x="2430065" y="4211726"/>
                  <a:pt x="2202278" y="4427241"/>
                  <a:pt x="1986515" y="4401847"/>
                </a:cubicBezTo>
                <a:cubicBezTo>
                  <a:pt x="1765925" y="4407806"/>
                  <a:pt x="1724679" y="4399107"/>
                  <a:pt x="1488565" y="4401847"/>
                </a:cubicBezTo>
                <a:cubicBezTo>
                  <a:pt x="1252451" y="4404588"/>
                  <a:pt x="1104774" y="4401310"/>
                  <a:pt x="974722" y="4401847"/>
                </a:cubicBezTo>
                <a:cubicBezTo>
                  <a:pt x="844670" y="4402384"/>
                  <a:pt x="621829" y="4422081"/>
                  <a:pt x="397312" y="4401847"/>
                </a:cubicBezTo>
                <a:cubicBezTo>
                  <a:pt x="144579" y="4434908"/>
                  <a:pt x="49232" y="4235013"/>
                  <a:pt x="0" y="4004535"/>
                </a:cubicBezTo>
                <a:cubicBezTo>
                  <a:pt x="19682" y="3828272"/>
                  <a:pt x="-6598" y="3497836"/>
                  <a:pt x="0" y="3331187"/>
                </a:cubicBezTo>
                <a:cubicBezTo>
                  <a:pt x="6598" y="3164538"/>
                  <a:pt x="-27434" y="2864313"/>
                  <a:pt x="0" y="2657838"/>
                </a:cubicBezTo>
                <a:cubicBezTo>
                  <a:pt x="27434" y="2451363"/>
                  <a:pt x="25482" y="2251870"/>
                  <a:pt x="0" y="2020562"/>
                </a:cubicBezTo>
                <a:cubicBezTo>
                  <a:pt x="-25482" y="1789254"/>
                  <a:pt x="-5398" y="1616943"/>
                  <a:pt x="0" y="1455431"/>
                </a:cubicBezTo>
                <a:cubicBezTo>
                  <a:pt x="5398" y="1293919"/>
                  <a:pt x="18506" y="704681"/>
                  <a:pt x="0" y="397312"/>
                </a:cubicBezTo>
                <a:close/>
              </a:path>
              <a:path w="2383827" h="4401847" stroke="0" extrusionOk="0">
                <a:moveTo>
                  <a:pt x="0" y="397312"/>
                </a:moveTo>
                <a:cubicBezTo>
                  <a:pt x="-9176" y="172223"/>
                  <a:pt x="164590" y="4989"/>
                  <a:pt x="397312" y="0"/>
                </a:cubicBezTo>
                <a:cubicBezTo>
                  <a:pt x="672798" y="14412"/>
                  <a:pt x="701764" y="18724"/>
                  <a:pt x="958830" y="0"/>
                </a:cubicBezTo>
                <a:cubicBezTo>
                  <a:pt x="1215896" y="-18724"/>
                  <a:pt x="1244833" y="12510"/>
                  <a:pt x="1472673" y="0"/>
                </a:cubicBezTo>
                <a:cubicBezTo>
                  <a:pt x="1700513" y="-12510"/>
                  <a:pt x="1782809" y="22975"/>
                  <a:pt x="1986515" y="0"/>
                </a:cubicBezTo>
                <a:cubicBezTo>
                  <a:pt x="2191544" y="-46381"/>
                  <a:pt x="2386601" y="167619"/>
                  <a:pt x="2383827" y="397312"/>
                </a:cubicBezTo>
                <a:cubicBezTo>
                  <a:pt x="2408249" y="562394"/>
                  <a:pt x="2376904" y="746731"/>
                  <a:pt x="2383827" y="926371"/>
                </a:cubicBezTo>
                <a:cubicBezTo>
                  <a:pt x="2390750" y="1106011"/>
                  <a:pt x="2382787" y="1328886"/>
                  <a:pt x="2383827" y="1455431"/>
                </a:cubicBezTo>
                <a:cubicBezTo>
                  <a:pt x="2384867" y="1581976"/>
                  <a:pt x="2408843" y="1938313"/>
                  <a:pt x="2383827" y="2128779"/>
                </a:cubicBezTo>
                <a:cubicBezTo>
                  <a:pt x="2358811" y="2319245"/>
                  <a:pt x="2377081" y="2471198"/>
                  <a:pt x="2383827" y="2621766"/>
                </a:cubicBezTo>
                <a:cubicBezTo>
                  <a:pt x="2390573" y="2772334"/>
                  <a:pt x="2362017" y="2941501"/>
                  <a:pt x="2383827" y="3222970"/>
                </a:cubicBezTo>
                <a:cubicBezTo>
                  <a:pt x="2405637" y="3504439"/>
                  <a:pt x="2372039" y="3627625"/>
                  <a:pt x="2383827" y="4004535"/>
                </a:cubicBezTo>
                <a:cubicBezTo>
                  <a:pt x="2394550" y="4213368"/>
                  <a:pt x="2247390" y="4375122"/>
                  <a:pt x="1986515" y="4401847"/>
                </a:cubicBezTo>
                <a:cubicBezTo>
                  <a:pt x="1722723" y="4419259"/>
                  <a:pt x="1622759" y="4385102"/>
                  <a:pt x="1456781" y="4401847"/>
                </a:cubicBezTo>
                <a:cubicBezTo>
                  <a:pt x="1290803" y="4418592"/>
                  <a:pt x="1162156" y="4408031"/>
                  <a:pt x="958830" y="4401847"/>
                </a:cubicBezTo>
                <a:cubicBezTo>
                  <a:pt x="755504" y="4395663"/>
                  <a:pt x="539516" y="4400879"/>
                  <a:pt x="397312" y="4401847"/>
                </a:cubicBezTo>
                <a:cubicBezTo>
                  <a:pt x="158079" y="4361477"/>
                  <a:pt x="3755" y="4173170"/>
                  <a:pt x="0" y="4004535"/>
                </a:cubicBezTo>
                <a:cubicBezTo>
                  <a:pt x="-26808" y="3821008"/>
                  <a:pt x="11518" y="3607997"/>
                  <a:pt x="0" y="3367259"/>
                </a:cubicBezTo>
                <a:cubicBezTo>
                  <a:pt x="-11518" y="3126521"/>
                  <a:pt x="-22967" y="3043616"/>
                  <a:pt x="0" y="2838200"/>
                </a:cubicBezTo>
                <a:cubicBezTo>
                  <a:pt x="22967" y="2632784"/>
                  <a:pt x="8630" y="2429870"/>
                  <a:pt x="0" y="2164851"/>
                </a:cubicBezTo>
                <a:cubicBezTo>
                  <a:pt x="-8630" y="1899832"/>
                  <a:pt x="18049" y="1838410"/>
                  <a:pt x="0" y="1563647"/>
                </a:cubicBezTo>
                <a:cubicBezTo>
                  <a:pt x="-18049" y="1288884"/>
                  <a:pt x="-10831" y="1242428"/>
                  <a:pt x="0" y="1034588"/>
                </a:cubicBezTo>
                <a:cubicBezTo>
                  <a:pt x="10831" y="826748"/>
                  <a:pt x="28630" y="553992"/>
                  <a:pt x="0" y="397312"/>
                </a:cubicBezTo>
                <a:close/>
              </a:path>
            </a:pathLst>
          </a:custGeom>
          <a:solidFill>
            <a:schemeClr val="accent6">
              <a:lumMod val="20000"/>
              <a:lumOff val="80000"/>
            </a:schemeClr>
          </a:solidFill>
          <a:ln w="9525">
            <a:solidFill>
              <a:schemeClr val="accent6"/>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txBody>
          <a:bodyPr wrap="square" lIns="0" tIns="72000" rIns="0" bIns="0" numCol="1">
            <a:noAutofit/>
          </a:bodyPr>
          <a:lstStyle/>
          <a:p>
            <a:pPr algn="ctr">
              <a:lnSpc>
                <a:spcPts val="2400"/>
              </a:lnSpc>
              <a:spcAft>
                <a:spcPts val="3000"/>
              </a:spcAft>
            </a:pPr>
            <a:r>
              <a:rPr lang="en-US" sz="2200" b="1" dirty="0"/>
              <a:t>Rights Based</a:t>
            </a:r>
          </a:p>
          <a:p>
            <a:pPr algn="ctr">
              <a:lnSpc>
                <a:spcPts val="2400"/>
              </a:lnSpc>
              <a:spcAft>
                <a:spcPts val="3000"/>
              </a:spcAft>
            </a:pPr>
            <a:r>
              <a:rPr lang="en-US" sz="2200" b="1" dirty="0"/>
              <a:t>Pay Attention to CE Definition</a:t>
            </a:r>
          </a:p>
          <a:p>
            <a:pPr algn="ctr">
              <a:lnSpc>
                <a:spcPts val="2400"/>
              </a:lnSpc>
              <a:spcAft>
                <a:spcPts val="3000"/>
              </a:spcAft>
            </a:pPr>
            <a:r>
              <a:rPr lang="en-US" sz="2200" b="1" dirty="0"/>
              <a:t>Under Strong Health &amp; Community Systems (HSS &amp; CSS)</a:t>
            </a:r>
          </a:p>
          <a:p>
            <a:pPr algn="ctr">
              <a:lnSpc>
                <a:spcPts val="2400"/>
              </a:lnSpc>
              <a:spcAft>
                <a:spcPts val="3000"/>
              </a:spcAft>
            </a:pPr>
            <a:r>
              <a:rPr lang="en-US" sz="2200" b="1" dirty="0"/>
              <a:t>Accommodates Feedback</a:t>
            </a:r>
          </a:p>
        </p:txBody>
      </p:sp>
      <p:sp>
        <p:nvSpPr>
          <p:cNvPr id="7" name="Rounded Rectangle 13">
            <a:extLst>
              <a:ext uri="{FF2B5EF4-FFF2-40B4-BE49-F238E27FC236}">
                <a16:creationId xmlns:a16="http://schemas.microsoft.com/office/drawing/2014/main" id="{05F86E1E-A8F2-6916-6ABF-DD018EB2B926}"/>
              </a:ext>
            </a:extLst>
          </p:cNvPr>
          <p:cNvSpPr/>
          <p:nvPr/>
        </p:nvSpPr>
        <p:spPr>
          <a:xfrm>
            <a:off x="778590" y="376514"/>
            <a:ext cx="5239748" cy="711009"/>
          </a:xfrm>
          <a:custGeom>
            <a:avLst/>
            <a:gdLst>
              <a:gd name="connsiteX0" fmla="*/ 0 w 5239748"/>
              <a:gd name="connsiteY0" fmla="*/ 118504 h 711009"/>
              <a:gd name="connsiteX1" fmla="*/ 118504 w 5239748"/>
              <a:gd name="connsiteY1" fmla="*/ 0 h 711009"/>
              <a:gd name="connsiteX2" fmla="*/ 743847 w 5239748"/>
              <a:gd name="connsiteY2" fmla="*/ 0 h 711009"/>
              <a:gd name="connsiteX3" fmla="*/ 1269134 w 5239748"/>
              <a:gd name="connsiteY3" fmla="*/ 0 h 711009"/>
              <a:gd name="connsiteX4" fmla="*/ 1944504 w 5239748"/>
              <a:gd name="connsiteY4" fmla="*/ 0 h 711009"/>
              <a:gd name="connsiteX5" fmla="*/ 2469792 w 5239748"/>
              <a:gd name="connsiteY5" fmla="*/ 0 h 711009"/>
              <a:gd name="connsiteX6" fmla="*/ 3145162 w 5239748"/>
              <a:gd name="connsiteY6" fmla="*/ 0 h 711009"/>
              <a:gd name="connsiteX7" fmla="*/ 3620422 w 5239748"/>
              <a:gd name="connsiteY7" fmla="*/ 0 h 711009"/>
              <a:gd name="connsiteX8" fmla="*/ 4295792 w 5239748"/>
              <a:gd name="connsiteY8" fmla="*/ 0 h 711009"/>
              <a:gd name="connsiteX9" fmla="*/ 5121244 w 5239748"/>
              <a:gd name="connsiteY9" fmla="*/ 0 h 711009"/>
              <a:gd name="connsiteX10" fmla="*/ 5239748 w 5239748"/>
              <a:gd name="connsiteY10" fmla="*/ 118504 h 711009"/>
              <a:gd name="connsiteX11" fmla="*/ 5239748 w 5239748"/>
              <a:gd name="connsiteY11" fmla="*/ 592505 h 711009"/>
              <a:gd name="connsiteX12" fmla="*/ 5121244 w 5239748"/>
              <a:gd name="connsiteY12" fmla="*/ 711009 h 711009"/>
              <a:gd name="connsiteX13" fmla="*/ 4595956 w 5239748"/>
              <a:gd name="connsiteY13" fmla="*/ 711009 h 711009"/>
              <a:gd name="connsiteX14" fmla="*/ 4020641 w 5239748"/>
              <a:gd name="connsiteY14" fmla="*/ 711009 h 711009"/>
              <a:gd name="connsiteX15" fmla="*/ 3395299 w 5239748"/>
              <a:gd name="connsiteY15" fmla="*/ 711009 h 711009"/>
              <a:gd name="connsiteX16" fmla="*/ 2870011 w 5239748"/>
              <a:gd name="connsiteY16" fmla="*/ 711009 h 711009"/>
              <a:gd name="connsiteX17" fmla="*/ 2144614 w 5239748"/>
              <a:gd name="connsiteY17" fmla="*/ 711009 h 711009"/>
              <a:gd name="connsiteX18" fmla="*/ 1519271 w 5239748"/>
              <a:gd name="connsiteY18" fmla="*/ 711009 h 711009"/>
              <a:gd name="connsiteX19" fmla="*/ 793874 w 5239748"/>
              <a:gd name="connsiteY19" fmla="*/ 711009 h 711009"/>
              <a:gd name="connsiteX20" fmla="*/ 118504 w 5239748"/>
              <a:gd name="connsiteY20" fmla="*/ 711009 h 711009"/>
              <a:gd name="connsiteX21" fmla="*/ 0 w 5239748"/>
              <a:gd name="connsiteY21" fmla="*/ 592505 h 711009"/>
              <a:gd name="connsiteX22" fmla="*/ 0 w 5239748"/>
              <a:gd name="connsiteY22" fmla="*/ 118504 h 71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39748" h="711009" fill="none" extrusionOk="0">
                <a:moveTo>
                  <a:pt x="0" y="118504"/>
                </a:moveTo>
                <a:cubicBezTo>
                  <a:pt x="-2060" y="52939"/>
                  <a:pt x="61348" y="7139"/>
                  <a:pt x="118504" y="0"/>
                </a:cubicBezTo>
                <a:cubicBezTo>
                  <a:pt x="342739" y="6225"/>
                  <a:pt x="591073" y="16053"/>
                  <a:pt x="743847" y="0"/>
                </a:cubicBezTo>
                <a:cubicBezTo>
                  <a:pt x="896621" y="-16053"/>
                  <a:pt x="1131455" y="12094"/>
                  <a:pt x="1269134" y="0"/>
                </a:cubicBezTo>
                <a:cubicBezTo>
                  <a:pt x="1406813" y="-12094"/>
                  <a:pt x="1697143" y="-20971"/>
                  <a:pt x="1944504" y="0"/>
                </a:cubicBezTo>
                <a:cubicBezTo>
                  <a:pt x="2191865" y="20971"/>
                  <a:pt x="2250670" y="3446"/>
                  <a:pt x="2469792" y="0"/>
                </a:cubicBezTo>
                <a:cubicBezTo>
                  <a:pt x="2688914" y="-3446"/>
                  <a:pt x="2976496" y="32694"/>
                  <a:pt x="3145162" y="0"/>
                </a:cubicBezTo>
                <a:cubicBezTo>
                  <a:pt x="3313828" y="-32694"/>
                  <a:pt x="3504436" y="-4655"/>
                  <a:pt x="3620422" y="0"/>
                </a:cubicBezTo>
                <a:cubicBezTo>
                  <a:pt x="3736408" y="4655"/>
                  <a:pt x="4047659" y="-30898"/>
                  <a:pt x="4295792" y="0"/>
                </a:cubicBezTo>
                <a:cubicBezTo>
                  <a:pt x="4543925" y="30898"/>
                  <a:pt x="4776955" y="19202"/>
                  <a:pt x="5121244" y="0"/>
                </a:cubicBezTo>
                <a:cubicBezTo>
                  <a:pt x="5176747" y="5576"/>
                  <a:pt x="5242995" y="61853"/>
                  <a:pt x="5239748" y="118504"/>
                </a:cubicBezTo>
                <a:cubicBezTo>
                  <a:pt x="5262139" y="258646"/>
                  <a:pt x="5231823" y="480566"/>
                  <a:pt x="5239748" y="592505"/>
                </a:cubicBezTo>
                <a:cubicBezTo>
                  <a:pt x="5251786" y="654767"/>
                  <a:pt x="5186261" y="713992"/>
                  <a:pt x="5121244" y="711009"/>
                </a:cubicBezTo>
                <a:cubicBezTo>
                  <a:pt x="4888627" y="728142"/>
                  <a:pt x="4733451" y="720988"/>
                  <a:pt x="4595956" y="711009"/>
                </a:cubicBezTo>
                <a:cubicBezTo>
                  <a:pt x="4458461" y="701030"/>
                  <a:pt x="4157549" y="706687"/>
                  <a:pt x="4020641" y="711009"/>
                </a:cubicBezTo>
                <a:cubicBezTo>
                  <a:pt x="3883733" y="715331"/>
                  <a:pt x="3683912" y="692473"/>
                  <a:pt x="3395299" y="711009"/>
                </a:cubicBezTo>
                <a:cubicBezTo>
                  <a:pt x="3106686" y="729545"/>
                  <a:pt x="3040867" y="719966"/>
                  <a:pt x="2870011" y="711009"/>
                </a:cubicBezTo>
                <a:cubicBezTo>
                  <a:pt x="2699155" y="702052"/>
                  <a:pt x="2407729" y="705001"/>
                  <a:pt x="2144614" y="711009"/>
                </a:cubicBezTo>
                <a:cubicBezTo>
                  <a:pt x="1881499" y="717017"/>
                  <a:pt x="1731737" y="732891"/>
                  <a:pt x="1519271" y="711009"/>
                </a:cubicBezTo>
                <a:cubicBezTo>
                  <a:pt x="1306805" y="689127"/>
                  <a:pt x="1038066" y="743036"/>
                  <a:pt x="793874" y="711009"/>
                </a:cubicBezTo>
                <a:cubicBezTo>
                  <a:pt x="549682" y="678982"/>
                  <a:pt x="321116" y="718069"/>
                  <a:pt x="118504" y="711009"/>
                </a:cubicBezTo>
                <a:cubicBezTo>
                  <a:pt x="52403" y="713400"/>
                  <a:pt x="3327" y="652349"/>
                  <a:pt x="0" y="592505"/>
                </a:cubicBezTo>
                <a:cubicBezTo>
                  <a:pt x="14796" y="401351"/>
                  <a:pt x="11962" y="215532"/>
                  <a:pt x="0" y="118504"/>
                </a:cubicBezTo>
                <a:close/>
              </a:path>
              <a:path w="5239748" h="711009" stroke="0" extrusionOk="0">
                <a:moveTo>
                  <a:pt x="0" y="118504"/>
                </a:moveTo>
                <a:cubicBezTo>
                  <a:pt x="-6744" y="48896"/>
                  <a:pt x="45795" y="2725"/>
                  <a:pt x="118504" y="0"/>
                </a:cubicBezTo>
                <a:cubicBezTo>
                  <a:pt x="463979" y="13011"/>
                  <a:pt x="665056" y="33113"/>
                  <a:pt x="843901" y="0"/>
                </a:cubicBezTo>
                <a:cubicBezTo>
                  <a:pt x="1022746" y="-33113"/>
                  <a:pt x="1138495" y="20811"/>
                  <a:pt x="1419216" y="0"/>
                </a:cubicBezTo>
                <a:cubicBezTo>
                  <a:pt x="1699938" y="-20811"/>
                  <a:pt x="1813317" y="-10815"/>
                  <a:pt x="1944504" y="0"/>
                </a:cubicBezTo>
                <a:cubicBezTo>
                  <a:pt x="2075691" y="10815"/>
                  <a:pt x="2334222" y="-11571"/>
                  <a:pt x="2619874" y="0"/>
                </a:cubicBezTo>
                <a:cubicBezTo>
                  <a:pt x="2905526" y="11571"/>
                  <a:pt x="3070447" y="-23929"/>
                  <a:pt x="3195189" y="0"/>
                </a:cubicBezTo>
                <a:cubicBezTo>
                  <a:pt x="3319931" y="23929"/>
                  <a:pt x="3569248" y="-30175"/>
                  <a:pt x="3920586" y="0"/>
                </a:cubicBezTo>
                <a:cubicBezTo>
                  <a:pt x="4271924" y="30175"/>
                  <a:pt x="4270835" y="15715"/>
                  <a:pt x="4445874" y="0"/>
                </a:cubicBezTo>
                <a:cubicBezTo>
                  <a:pt x="4620913" y="-15715"/>
                  <a:pt x="4889216" y="4719"/>
                  <a:pt x="5121244" y="0"/>
                </a:cubicBezTo>
                <a:cubicBezTo>
                  <a:pt x="5188481" y="430"/>
                  <a:pt x="5236735" y="52569"/>
                  <a:pt x="5239748" y="118504"/>
                </a:cubicBezTo>
                <a:cubicBezTo>
                  <a:pt x="5239263" y="264291"/>
                  <a:pt x="5244826" y="492707"/>
                  <a:pt x="5239748" y="592505"/>
                </a:cubicBezTo>
                <a:cubicBezTo>
                  <a:pt x="5243970" y="653781"/>
                  <a:pt x="5192566" y="707221"/>
                  <a:pt x="5121244" y="711009"/>
                </a:cubicBezTo>
                <a:cubicBezTo>
                  <a:pt x="4846190" y="689577"/>
                  <a:pt x="4777673" y="712723"/>
                  <a:pt x="4495902" y="711009"/>
                </a:cubicBezTo>
                <a:cubicBezTo>
                  <a:pt x="4214131" y="709295"/>
                  <a:pt x="4206337" y="710399"/>
                  <a:pt x="3970614" y="711009"/>
                </a:cubicBezTo>
                <a:cubicBezTo>
                  <a:pt x="3734891" y="711619"/>
                  <a:pt x="3647204" y="698883"/>
                  <a:pt x="3345271" y="711009"/>
                </a:cubicBezTo>
                <a:cubicBezTo>
                  <a:pt x="3043338" y="723135"/>
                  <a:pt x="2975574" y="678259"/>
                  <a:pt x="2619874" y="711009"/>
                </a:cubicBezTo>
                <a:cubicBezTo>
                  <a:pt x="2264174" y="743759"/>
                  <a:pt x="2182686" y="686236"/>
                  <a:pt x="1994532" y="711009"/>
                </a:cubicBezTo>
                <a:cubicBezTo>
                  <a:pt x="1806378" y="735782"/>
                  <a:pt x="1697914" y="709379"/>
                  <a:pt x="1519271" y="711009"/>
                </a:cubicBezTo>
                <a:cubicBezTo>
                  <a:pt x="1340628" y="712639"/>
                  <a:pt x="1105737" y="691141"/>
                  <a:pt x="993984" y="711009"/>
                </a:cubicBezTo>
                <a:cubicBezTo>
                  <a:pt x="882231" y="730877"/>
                  <a:pt x="321923" y="734211"/>
                  <a:pt x="118504" y="711009"/>
                </a:cubicBezTo>
                <a:cubicBezTo>
                  <a:pt x="68375" y="707768"/>
                  <a:pt x="332" y="661107"/>
                  <a:pt x="0" y="592505"/>
                </a:cubicBezTo>
                <a:cubicBezTo>
                  <a:pt x="9219" y="472625"/>
                  <a:pt x="12765" y="309972"/>
                  <a:pt x="0" y="118504"/>
                </a:cubicBezTo>
                <a:close/>
              </a:path>
            </a:pathLst>
          </a:custGeom>
          <a:solidFill>
            <a:schemeClr val="accent6">
              <a:lumMod val="20000"/>
              <a:lumOff val="80000"/>
            </a:schemeClr>
          </a:solidFill>
          <a:ln>
            <a:solidFill>
              <a:schemeClr val="accent6"/>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2200"/>
              </a:lnSpc>
            </a:pPr>
            <a:r>
              <a:rPr lang="en-US" sz="3200" b="1" dirty="0">
                <a:solidFill>
                  <a:schemeClr val="tx1"/>
                </a:solidFill>
              </a:rPr>
              <a:t>Person Centered Services </a:t>
            </a:r>
          </a:p>
        </p:txBody>
      </p:sp>
      <p:sp>
        <p:nvSpPr>
          <p:cNvPr id="8" name="Rectangle 7">
            <a:extLst>
              <a:ext uri="{FF2B5EF4-FFF2-40B4-BE49-F238E27FC236}">
                <a16:creationId xmlns:a16="http://schemas.microsoft.com/office/drawing/2014/main" id="{D57A505E-D9F7-3ED7-5808-D03A991CD3C5}"/>
              </a:ext>
            </a:extLst>
          </p:cNvPr>
          <p:cNvSpPr/>
          <p:nvPr/>
        </p:nvSpPr>
        <p:spPr>
          <a:xfrm>
            <a:off x="-158283" y="3108087"/>
            <a:ext cx="7113493" cy="3046988"/>
          </a:xfrm>
          <a:prstGeom prst="rect">
            <a:avLst/>
          </a:prstGeom>
        </p:spPr>
        <p:txBody>
          <a:bodyPr wrap="square">
            <a:spAutoFit/>
          </a:bodyPr>
          <a:lstStyle/>
          <a:p>
            <a:pPr algn="ctr"/>
            <a:r>
              <a:rPr lang="en-US" sz="3600" i="1" dirty="0"/>
              <a:t>…</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entail</a:t>
            </a:r>
            <a:r>
              <a:rPr lang="en-US"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s</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the provision of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I</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ndividualized</a:t>
            </a:r>
            <a:r>
              <a:rPr lang="en-KE"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care that is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H</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olistic</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E</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ngaging</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R</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esponsive</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and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R</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espectful</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with the </a:t>
            </a:r>
            <a:r>
              <a:rPr lang="en-US" sz="2400" b="1" kern="100" dirty="0">
                <a:solidFill>
                  <a:schemeClr val="tx2">
                    <a:lumMod val="60000"/>
                    <a:lumOff val="40000"/>
                  </a:schemeClr>
                </a:solidFill>
                <a:effectLst/>
                <a:latin typeface="Arial" panose="020B0604020202020204" pitchFamily="34" charset="0"/>
                <a:ea typeface="Arial" panose="020B0604020202020204" pitchFamily="34" charset="0"/>
                <a:cs typeface="Times New Roman" panose="02020603050405020304" pitchFamily="18" charset="0"/>
              </a:rPr>
              <a:t>R</a:t>
            </a:r>
            <a:r>
              <a:rPr lang="en-KE" sz="2400" b="1" kern="100" dirty="0" err="1">
                <a:solidFill>
                  <a:schemeClr val="tx2">
                    <a:lumMod val="60000"/>
                    <a:lumOff val="40000"/>
                  </a:schemeClr>
                </a:solidFill>
                <a:effectLst/>
                <a:latin typeface="Arial" panose="020B0604020202020204" pitchFamily="34" charset="0"/>
                <a:ea typeface="Arial" panose="020B0604020202020204" pitchFamily="34" charset="0"/>
                <a:cs typeface="Times New Roman" panose="02020603050405020304" pitchFamily="18" charset="0"/>
              </a:rPr>
              <a:t>ecipient</a:t>
            </a:r>
            <a:r>
              <a:rPr lang="en-KE" sz="2400" b="1" kern="100" dirty="0">
                <a:solidFill>
                  <a:schemeClr val="tx2">
                    <a:lumMod val="60000"/>
                    <a:lumOff val="40000"/>
                  </a:schemeClr>
                </a:solidFill>
                <a:effectLst/>
                <a:latin typeface="Arial" panose="020B0604020202020204" pitchFamily="34" charset="0"/>
                <a:ea typeface="Arial" panose="020B0604020202020204" pitchFamily="34" charset="0"/>
                <a:cs typeface="Times New Roman" panose="02020603050405020304" pitchFamily="18" charset="0"/>
              </a:rPr>
              <a:t> of </a:t>
            </a:r>
            <a:r>
              <a:rPr lang="en-US" sz="2400" b="1" kern="100" dirty="0">
                <a:solidFill>
                  <a:schemeClr val="tx2">
                    <a:lumMod val="60000"/>
                    <a:lumOff val="40000"/>
                  </a:schemeClr>
                </a:solidFill>
                <a:effectLst/>
                <a:latin typeface="Arial" panose="020B0604020202020204" pitchFamily="34" charset="0"/>
                <a:ea typeface="Arial" panose="020B0604020202020204" pitchFamily="34" charset="0"/>
                <a:cs typeface="Times New Roman" panose="02020603050405020304" pitchFamily="18" charset="0"/>
              </a:rPr>
              <a:t>C</a:t>
            </a:r>
            <a:r>
              <a:rPr lang="en-KE" sz="2400" b="1" kern="100" dirty="0">
                <a:solidFill>
                  <a:schemeClr val="tx2">
                    <a:lumMod val="60000"/>
                    <a:lumOff val="40000"/>
                  </a:schemeClr>
                </a:solidFill>
                <a:effectLst/>
                <a:latin typeface="Arial" panose="020B0604020202020204" pitchFamily="34" charset="0"/>
                <a:ea typeface="Arial" panose="020B0604020202020204" pitchFamily="34" charset="0"/>
                <a:cs typeface="Times New Roman" panose="02020603050405020304" pitchFamily="18" charset="0"/>
              </a:rPr>
              <a:t>are </a:t>
            </a:r>
            <a:r>
              <a:rPr lang="en-US" sz="2400" b="1" i="1" kern="100" dirty="0">
                <a:solidFill>
                  <a:srgbClr val="252525"/>
                </a:solidFill>
                <a:latin typeface="Arial" panose="020B0604020202020204" pitchFamily="34" charset="0"/>
                <a:ea typeface="Arial" panose="020B0604020202020204" pitchFamily="34" charset="0"/>
                <a:cs typeface="Times New Roman" panose="02020603050405020304" pitchFamily="18" charset="0"/>
              </a:rPr>
              <a:t>A</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ctively</a:t>
            </a:r>
            <a:r>
              <a:rPr lang="en-KE"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P</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articipating</a:t>
            </a:r>
            <a:r>
              <a:rPr lang="en-KE"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in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D</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efining</a:t>
            </a:r>
            <a:r>
              <a:rPr lang="en-KE"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their care in </a:t>
            </a:r>
            <a:r>
              <a:rPr lang="en-US"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C</a:t>
            </a:r>
            <a:r>
              <a:rPr lang="en-KE" sz="2400" b="1" i="1" kern="100" dirty="0" err="1">
                <a:solidFill>
                  <a:srgbClr val="252525"/>
                </a:solidFill>
                <a:effectLst/>
                <a:latin typeface="Arial" panose="020B0604020202020204" pitchFamily="34" charset="0"/>
                <a:ea typeface="Arial" panose="020B0604020202020204" pitchFamily="34" charset="0"/>
                <a:cs typeface="Times New Roman" panose="02020603050405020304" pitchFamily="18" charset="0"/>
              </a:rPr>
              <a:t>onsultation</a:t>
            </a:r>
            <a:r>
              <a:rPr lang="en-KE" sz="2400" b="1" i="1"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 </a:t>
            </a:r>
            <a:r>
              <a:rPr lang="en-KE"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with </a:t>
            </a:r>
            <a:r>
              <a:rPr lang="en-US" sz="24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rPr>
              <a:t>Policy Makers </a:t>
            </a:r>
            <a:r>
              <a:rPr lang="en-US" sz="2400" kern="100" dirty="0">
                <a:solidFill>
                  <a:srgbClr val="252525"/>
                </a:solidFill>
                <a:effectLst/>
                <a:latin typeface="Arial" panose="020B0604020202020204" pitchFamily="34" charset="0"/>
                <a:ea typeface="Arial" panose="020B0604020202020204" pitchFamily="34" charset="0"/>
                <a:cs typeface="Times New Roman" panose="02020603050405020304" pitchFamily="18" charset="0"/>
              </a:rPr>
              <a:t>&amp; </a:t>
            </a:r>
            <a:r>
              <a:rPr lang="en-US" sz="24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rPr>
              <a:t>Service </a:t>
            </a:r>
            <a:r>
              <a:rPr lang="en-US" sz="2400" b="1" kern="100" dirty="0">
                <a:solidFill>
                  <a:srgbClr val="00B050"/>
                </a:solidFill>
                <a:latin typeface="Arial" panose="020B0604020202020204" pitchFamily="34" charset="0"/>
                <a:ea typeface="Arial" panose="020B0604020202020204" pitchFamily="34" charset="0"/>
                <a:cs typeface="Times New Roman" panose="02020603050405020304" pitchFamily="18" charset="0"/>
              </a:rPr>
              <a:t>P</a:t>
            </a:r>
            <a:r>
              <a:rPr lang="en-KE" sz="2400" b="1" kern="100" dirty="0" err="1">
                <a:solidFill>
                  <a:srgbClr val="00B050"/>
                </a:solidFill>
                <a:effectLst/>
                <a:latin typeface="Arial" panose="020B0604020202020204" pitchFamily="34" charset="0"/>
                <a:ea typeface="Arial" panose="020B0604020202020204" pitchFamily="34" charset="0"/>
                <a:cs typeface="Times New Roman" panose="02020603050405020304" pitchFamily="18" charset="0"/>
              </a:rPr>
              <a:t>roviders</a:t>
            </a:r>
            <a:endParaRPr lang="en-KE" sz="2400" b="1" kern="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n-US" sz="3600" dirty="0"/>
          </a:p>
        </p:txBody>
      </p:sp>
      <p:pic>
        <p:nvPicPr>
          <p:cNvPr id="9" name="Picture 8" descr="A picture containing drawing&#10;&#10;Description automatically generated">
            <a:extLst>
              <a:ext uri="{FF2B5EF4-FFF2-40B4-BE49-F238E27FC236}">
                <a16:creationId xmlns:a16="http://schemas.microsoft.com/office/drawing/2014/main" id="{44EB30AD-BEB2-9E9E-94F9-426C0750330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2606995"/>
            <a:ext cx="823506" cy="62544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26AB3BEC-EE6C-EA3B-8852-9D0E42EE314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4423100" y="5518847"/>
            <a:ext cx="900546" cy="625449"/>
          </a:xfrm>
          <a:prstGeom prst="rect">
            <a:avLst/>
          </a:prstGeom>
        </p:spPr>
      </p:pic>
      <p:sp>
        <p:nvSpPr>
          <p:cNvPr id="11" name="TextBox 10">
            <a:extLst>
              <a:ext uri="{FF2B5EF4-FFF2-40B4-BE49-F238E27FC236}">
                <a16:creationId xmlns:a16="http://schemas.microsoft.com/office/drawing/2014/main" id="{FA02D49F-B9F3-25B9-B30D-04AD16242402}"/>
              </a:ext>
            </a:extLst>
          </p:cNvPr>
          <p:cNvSpPr txBox="1"/>
          <p:nvPr/>
        </p:nvSpPr>
        <p:spPr>
          <a:xfrm>
            <a:off x="2339163" y="1350060"/>
            <a:ext cx="3476802" cy="1569660"/>
          </a:xfrm>
          <a:prstGeom prst="rect">
            <a:avLst/>
          </a:prstGeom>
          <a:noFill/>
        </p:spPr>
        <p:txBody>
          <a:bodyPr wrap="square" rtlCol="0">
            <a:spAutoFit/>
          </a:bodyPr>
          <a:lstStyle/>
          <a:p>
            <a:r>
              <a:rPr lang="en-US" sz="2400" b="1" i="1" dirty="0">
                <a:solidFill>
                  <a:srgbClr val="FF0000"/>
                </a:solidFill>
                <a:effectLst>
                  <a:outerShdw blurRad="38100" dist="38100" dir="2700000" algn="tl">
                    <a:srgbClr val="000000">
                      <a:alpha val="43137"/>
                    </a:srgbClr>
                  </a:outerShdw>
                </a:effectLst>
              </a:rPr>
              <a:t>By </a:t>
            </a:r>
          </a:p>
          <a:p>
            <a:r>
              <a:rPr lang="en-US" sz="2400" b="1" i="1" dirty="0">
                <a:solidFill>
                  <a:srgbClr val="FF0000"/>
                </a:solidFill>
                <a:effectLst>
                  <a:outerShdw blurRad="38100" dist="38100" dir="2700000" algn="tl">
                    <a:srgbClr val="000000">
                      <a:alpha val="43137"/>
                    </a:srgbClr>
                  </a:outerShdw>
                </a:effectLst>
              </a:rPr>
              <a:t>	With</a:t>
            </a:r>
          </a:p>
          <a:p>
            <a:r>
              <a:rPr lang="en-US" sz="2400" b="1" i="1" dirty="0">
                <a:solidFill>
                  <a:srgbClr val="FF0000"/>
                </a:solidFill>
                <a:effectLst>
                  <a:outerShdw blurRad="38100" dist="38100" dir="2700000" algn="tl">
                    <a:srgbClr val="000000">
                      <a:alpha val="43137"/>
                    </a:srgbClr>
                  </a:outerShdw>
                </a:effectLst>
              </a:rPr>
              <a:t>			For</a:t>
            </a:r>
          </a:p>
          <a:p>
            <a:r>
              <a:rPr lang="en-US" sz="2400" b="1" dirty="0">
                <a:solidFill>
                  <a:schemeClr val="tx2">
                    <a:lumMod val="60000"/>
                    <a:lumOff val="40000"/>
                  </a:schemeClr>
                </a:solidFill>
                <a:effectLst>
                  <a:outerShdw blurRad="38100" dist="38100" dir="2700000" algn="tl">
                    <a:srgbClr val="000000">
                      <a:alpha val="43137"/>
                    </a:srgbClr>
                  </a:outerShdw>
                </a:effectLst>
              </a:rPr>
              <a:t>					</a:t>
            </a:r>
            <a:r>
              <a:rPr lang="en-US" sz="2400" b="1" dirty="0" err="1">
                <a:solidFill>
                  <a:schemeClr val="tx2">
                    <a:lumMod val="60000"/>
                    <a:lumOff val="40000"/>
                  </a:schemeClr>
                </a:solidFill>
                <a:effectLst>
                  <a:outerShdw blurRad="38100" dist="38100" dir="2700000" algn="tl">
                    <a:srgbClr val="000000">
                      <a:alpha val="43137"/>
                    </a:srgbClr>
                  </a:outerShdw>
                </a:effectLst>
              </a:rPr>
              <a:t>RoCs</a:t>
            </a:r>
            <a:endParaRPr lang="en-KE" b="1"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864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49E7-37AC-FC28-98E6-397DB4D7E502}"/>
              </a:ext>
            </a:extLst>
          </p:cNvPr>
          <p:cNvSpPr>
            <a:spLocks noGrp="1"/>
          </p:cNvSpPr>
          <p:nvPr>
            <p:ph type="title"/>
          </p:nvPr>
        </p:nvSpPr>
        <p:spPr/>
        <p:txBody>
          <a:bodyPr/>
          <a:lstStyle/>
          <a:p>
            <a:r>
              <a:rPr lang="en-ZA" dirty="0"/>
              <a:t>Overview of Community Engagement </a:t>
            </a:r>
          </a:p>
        </p:txBody>
      </p:sp>
      <p:sp>
        <p:nvSpPr>
          <p:cNvPr id="3" name="Content Placeholder 2">
            <a:extLst>
              <a:ext uri="{FF2B5EF4-FFF2-40B4-BE49-F238E27FC236}">
                <a16:creationId xmlns:a16="http://schemas.microsoft.com/office/drawing/2014/main" id="{4896A164-3D34-DAC5-DD86-79A1B6A3DF70}"/>
              </a:ext>
            </a:extLst>
          </p:cNvPr>
          <p:cNvSpPr>
            <a:spLocks noGrp="1"/>
          </p:cNvSpPr>
          <p:nvPr>
            <p:ph sz="quarter" idx="11"/>
          </p:nvPr>
        </p:nvSpPr>
        <p:spPr/>
        <p:txBody>
          <a:bodyPr/>
          <a:lstStyle/>
          <a:p>
            <a:pPr algn="just"/>
            <a:r>
              <a:rPr lang="en-US" sz="2000" dirty="0">
                <a:solidFill>
                  <a:srgbClr val="FEA367"/>
                </a:solidFill>
              </a:rPr>
              <a:t>Why measure community engagement in DSD?</a:t>
            </a:r>
          </a:p>
          <a:p>
            <a:pPr lvl="1" algn="just"/>
            <a:r>
              <a:rPr lang="en-US" sz="2000" b="0" dirty="0">
                <a:solidFill>
                  <a:schemeClr val="tx1"/>
                </a:solidFill>
              </a:rPr>
              <a:t>Hypothesis: When communities of people living with HIV are engaged in the design, implementation and evaluation of DSD models, those programs are of higher quality and better meet the needs of the recipients of care (</a:t>
            </a:r>
            <a:r>
              <a:rPr lang="en-US" sz="2000" b="0" dirty="0" err="1">
                <a:solidFill>
                  <a:schemeClr val="tx1"/>
                </a:solidFill>
              </a:rPr>
              <a:t>RoC</a:t>
            </a:r>
            <a:r>
              <a:rPr lang="en-US" sz="2000" b="0" dirty="0">
                <a:solidFill>
                  <a:schemeClr val="tx1"/>
                </a:solidFill>
              </a:rPr>
              <a:t>) they intend to serve</a:t>
            </a:r>
          </a:p>
          <a:p>
            <a:pPr algn="just"/>
            <a:r>
              <a:rPr lang="en-US" sz="2000" dirty="0">
                <a:solidFill>
                  <a:srgbClr val="FEA367"/>
                </a:solidFill>
              </a:rPr>
              <a:t>How we measure?</a:t>
            </a:r>
          </a:p>
          <a:p>
            <a:pPr lvl="1" algn="just"/>
            <a:r>
              <a:rPr lang="en-US" sz="2000" b="0" dirty="0"/>
              <a:t>Through</a:t>
            </a:r>
            <a:r>
              <a:rPr lang="en-US" sz="2000" b="0" dirty="0">
                <a:solidFill>
                  <a:schemeClr val="tx1"/>
                </a:solidFill>
              </a:rPr>
              <a:t> a set of indicators to monitor the level (or lack) of community engagement in policy-level, program-level, and implementation-levels, across three spheres of DSD design, DSD implementation and DSD monitoring </a:t>
            </a:r>
            <a:r>
              <a:rPr lang="en-US" sz="2000" b="0">
                <a:solidFill>
                  <a:schemeClr val="tx1"/>
                </a:solidFill>
              </a:rPr>
              <a:t>and evaluation</a:t>
            </a:r>
            <a:endParaRPr lang="en-US" sz="2000" b="0" dirty="0">
              <a:solidFill>
                <a:schemeClr val="tx1"/>
              </a:solidFill>
            </a:endParaRP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215518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4E98E41-5FAC-CCDB-6D5E-96388EA90749}"/>
              </a:ext>
            </a:extLst>
          </p:cNvPr>
          <p:cNvSpPr>
            <a:spLocks noGrp="1"/>
          </p:cNvSpPr>
          <p:nvPr>
            <p:ph type="title"/>
          </p:nvPr>
        </p:nvSpPr>
        <p:spPr>
          <a:xfrm>
            <a:off x="1964317" y="520700"/>
            <a:ext cx="9144456" cy="838199"/>
          </a:xfrm>
        </p:spPr>
        <p:txBody>
          <a:bodyPr/>
          <a:lstStyle/>
          <a:p>
            <a:r>
              <a:rPr lang="en-US" dirty="0"/>
              <a:t>Community Engagement Framework </a:t>
            </a:r>
          </a:p>
        </p:txBody>
      </p:sp>
      <p:pic>
        <p:nvPicPr>
          <p:cNvPr id="2" name="Picture 1">
            <a:extLst>
              <a:ext uri="{FF2B5EF4-FFF2-40B4-BE49-F238E27FC236}">
                <a16:creationId xmlns:a16="http://schemas.microsoft.com/office/drawing/2014/main" id="{A8655433-804D-127C-0E04-DE8B7722F64A}"/>
              </a:ext>
            </a:extLst>
          </p:cNvPr>
          <p:cNvPicPr>
            <a:picLocks noChangeAspect="1"/>
          </p:cNvPicPr>
          <p:nvPr/>
        </p:nvPicPr>
        <p:blipFill rotWithShape="1">
          <a:blip r:embed="rId3"/>
          <a:srcRect t="11800" r="2" b="2"/>
          <a:stretch/>
        </p:blipFill>
        <p:spPr>
          <a:xfrm>
            <a:off x="1964318" y="1511300"/>
            <a:ext cx="9145008" cy="4738688"/>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pic>
    </p:spTree>
    <p:extLst>
      <p:ext uri="{BB962C8B-B14F-4D97-AF65-F5344CB8AC3E}">
        <p14:creationId xmlns:p14="http://schemas.microsoft.com/office/powerpoint/2010/main" val="4221681245"/>
      </p:ext>
    </p:extLst>
  </p:cSld>
  <p:clrMapOvr>
    <a:masterClrMapping/>
  </p:clrMapOvr>
</p:sld>
</file>

<file path=ppt/theme/theme1.xml><?xml version="1.0" encoding="utf-8"?>
<a:theme xmlns:a="http://schemas.openxmlformats.org/drawingml/2006/main" name="Theme1">
  <a:themeElements>
    <a:clrScheme name="Custom 1">
      <a:dk1>
        <a:srgbClr val="000000"/>
      </a:dk1>
      <a:lt1>
        <a:srgbClr val="FFFFFF"/>
      </a:lt1>
      <a:dk2>
        <a:srgbClr val="022069"/>
      </a:dk2>
      <a:lt2>
        <a:srgbClr val="DBDCDC"/>
      </a:lt2>
      <a:accent1>
        <a:srgbClr val="00B5DE"/>
      </a:accent1>
      <a:accent2>
        <a:srgbClr val="FDB913"/>
      </a:accent2>
      <a:accent3>
        <a:srgbClr val="00B8A5"/>
      </a:accent3>
      <a:accent4>
        <a:srgbClr val="F04E58"/>
      </a:accent4>
      <a:accent5>
        <a:srgbClr val="975CA5"/>
      </a:accent5>
      <a:accent6>
        <a:srgbClr val="70AD47"/>
      </a:accent6>
      <a:hlink>
        <a:srgbClr val="0071CE"/>
      </a:hlink>
      <a:folHlink>
        <a:srgbClr val="6CACE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5D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0F1C20AD-2B43-49A8-A44D-73243EC4F3F0}" vid="{6ABE10FF-601A-43BC-92B5-D5492DD334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xsi:nil="true"/>
    <lcf76f155ced4ddcb4097134ff3c332f xmlns="13d8cb44-f7b4-4e4c-94ec-92fa8e254e0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C34909B95E261B4EAE15CA4127ACE4BF" ma:contentTypeVersion="20" ma:contentTypeDescription="NGO Document content type" ma:contentTypeScope="" ma:versionID="a7c2ca31feea3b5b386b3e62d65b35a5">
  <xsd:schema xmlns:xsd="http://www.w3.org/2001/XMLSchema" xmlns:xs="http://www.w3.org/2001/XMLSchema" xmlns:p="http://schemas.microsoft.com/office/2006/metadata/properties" xmlns:ns2="c629780e-db83-45bc-a257-7c8c4fd6b9cb" xmlns:ns3="13d8cb44-f7b4-4e4c-94ec-92fa8e254e0f" targetNamespace="http://schemas.microsoft.com/office/2006/metadata/properties" ma:root="true" ma:fieldsID="2b27f6106a5f53809397b7b64b6aaec9" ns2:_="" ns3:_="">
    <xsd:import namespace="c629780e-db83-45bc-a257-7c8c4fd6b9cb"/>
    <xsd:import namespace="13d8cb44-f7b4-4e4c-94ec-92fa8e254e0f"/>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2:SharedWithUsers" minOccurs="0"/>
                <xsd:element ref="ns2:SharedWithDetails" minOccurs="0"/>
                <xsd:element ref="ns3:MediaLengthInSecond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descriptio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d8cb44-f7b4-4e4c-94ec-92fa8e254e0f"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Image Tags" ma:readOnly="false" ma:fieldId="{5cf76f15-5ced-4ddc-b409-7134ff3c332f}" ma:taxonomyMulti="true" ma:sspId="e492bf4d-7d24-4a02-9dd7-4d67ddc3dc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04C719-C8BD-4BD3-B99B-ACAE57CC6941}">
  <ds:schemaRefs>
    <ds:schemaRef ds:uri="http://schemas.microsoft.com/sharepoint/v3/contenttype/forms"/>
  </ds:schemaRefs>
</ds:datastoreItem>
</file>

<file path=customXml/itemProps2.xml><?xml version="1.0" encoding="utf-8"?>
<ds:datastoreItem xmlns:ds="http://schemas.openxmlformats.org/officeDocument/2006/customXml" ds:itemID="{640978B8-74BD-4ABE-8747-4338AF74F122}">
  <ds:schemaRefs>
    <ds:schemaRef ds:uri="http://purl.org/dc/dcmitype/"/>
    <ds:schemaRef ds:uri="http://www.w3.org/XML/1998/namespace"/>
    <ds:schemaRef ds:uri="http://schemas.microsoft.com/office/infopath/2007/PartnerControls"/>
    <ds:schemaRef ds:uri="http://schemas.microsoft.com/office/2006/metadata/properties"/>
    <ds:schemaRef ds:uri="http://purl.org/dc/terms/"/>
    <ds:schemaRef ds:uri="13d8cb44-f7b4-4e4c-94ec-92fa8e254e0f"/>
    <ds:schemaRef ds:uri="http://schemas.microsoft.com/office/2006/documentManagement/types"/>
    <ds:schemaRef ds:uri="http://schemas.openxmlformats.org/package/2006/metadata/core-properties"/>
    <ds:schemaRef ds:uri="c629780e-db83-45bc-a257-7c8c4fd6b9cb"/>
    <ds:schemaRef ds:uri="http://purl.org/dc/elements/1.1/"/>
  </ds:schemaRefs>
</ds:datastoreItem>
</file>

<file path=customXml/itemProps3.xml><?xml version="1.0" encoding="utf-8"?>
<ds:datastoreItem xmlns:ds="http://schemas.openxmlformats.org/officeDocument/2006/customXml" ds:itemID="{60D8941B-7AD2-4AF2-8F92-8B9266CC1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29780e-db83-45bc-a257-7c8c4fd6b9cb"/>
    <ds:schemaRef ds:uri="13d8cb44-f7b4-4e4c-94ec-92fa8e254e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3588</TotalTime>
  <Words>386</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Theme1</vt:lpstr>
      <vt:lpstr>Value of Community Engagement in Improving Person Centered Services </vt:lpstr>
      <vt:lpstr>PowerPoint Presentation</vt:lpstr>
      <vt:lpstr>Person Centered Services  Pillars </vt:lpstr>
      <vt:lpstr>Overview of Community Engagement </vt:lpstr>
      <vt:lpstr>Community Engagement Framework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Pragashnee Murugan</cp:lastModifiedBy>
  <cp:revision>73</cp:revision>
  <cp:lastPrinted>2021-07-21T14:19:26Z</cp:lastPrinted>
  <dcterms:created xsi:type="dcterms:W3CDTF">2022-06-22T19:43:12Z</dcterms:created>
  <dcterms:modified xsi:type="dcterms:W3CDTF">2023-11-14T07:23:54Z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0x01010033CF86A3E53F48B7ADBBC140A8AF8FA700C34909B95E261B4EAE15CA4127ACE4BF</vt:lpwstr>
  </property>
  <property fmtid="{D5CDD505-2E9C-101B-9397-08002B2CF9AE}" pid="3" name="NGOOnlineKeywords">
    <vt:lpwstr/>
  </property>
  <property fmtid="{D5CDD505-2E9C-101B-9397-08002B2CF9AE}" pid="4" name="NGOOnlineDocumentType">
    <vt:lpwstr/>
  </property>
  <property fmtid="{D5CDD505-2E9C-101B-9397-08002B2CF9AE}" pid="5" name="MediaServiceImageTags">
    <vt:lpwstr/>
  </property>
</Properties>
</file>