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4" r:id="rId4"/>
  </p:sldMasterIdLst>
  <p:notesMasterIdLst>
    <p:notesMasterId r:id="rId15"/>
  </p:notesMasterIdLst>
  <p:handoutMasterIdLst>
    <p:handoutMasterId r:id="rId16"/>
  </p:handoutMasterIdLst>
  <p:sldIdLst>
    <p:sldId id="258" r:id="rId5"/>
    <p:sldId id="261" r:id="rId6"/>
    <p:sldId id="4321" r:id="rId7"/>
    <p:sldId id="4352" r:id="rId8"/>
    <p:sldId id="4317" r:id="rId9"/>
    <p:sldId id="263" r:id="rId10"/>
    <p:sldId id="4353" r:id="rId11"/>
    <p:sldId id="4344" r:id="rId12"/>
    <p:sldId id="4351" r:id="rId13"/>
    <p:sldId id="256"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F5B74D-C6AA-7813-1038-42A34373460A}" name="Preko, Peter O." initials="PPO" userId="S::pp2332@cumc.columbia.edu::09b434a3-0724-4a4a-a3db-c6e79374c44c" providerId="AD"/>
  <p188:author id="{9D37DA52-ADE4-60CA-9879-3295AD72B797}" name="tendai nyagura" initials="tn" userId="1cfef96bd23f02ea" providerId="Windows Live"/>
  <p188:author id="{DA60A059-2766-1759-4616-E1A4FFEEFBBE}" name="Dr M'BEA Jean-Jacques (ICAP)" initials="I" userId="Dr M'BEA Jean-Jacques (ICAP)" providerId="None"/>
  <p188:author id="{99D67C86-1AC0-5FC9-18F5-7D832F90D689}" name="Reidy, William" initials="RW" userId="S::wr2205@cumc.columbia.edu::5d2980a7-2b1c-4421-a380-76eac4cb68a2" providerId="AD"/>
  <p188:author id="{B32E8789-10A4-684C-B33A-B97E63F02EE6}" name="Preko, Peter O." initials="PPO" userId="Preko, Peter O." providerId="None"/>
  <p188:author id="{A831D7A1-5A01-49E3-9784-3957FEE80FBB}" name="Miriam Rabkin" initials="MR" userId="S::mr84@icapatcolumbia.onmicrosoft.com::0b2a40ec-35c6-4271-8153-e1180cf9ffa9" providerId="AD"/>
  <p188:author id="{4B71A7D0-3BB1-92C3-6752-E2F284681FE8}" name="Msukwa, Martin" initials="MM" userId="S::mkm2209@cumc.columbia.edu::3ce16427-2644-475c-b20b-7ae77633333b" providerId="AD"/>
  <p188:author id="{E0B616E2-4D48-E507-D5DA-6765847CE058}" name="Rabkin, Miriam" initials="RM" userId="S::mr84@cumc.columbia.edu::d1905312-b639-4098-81f6-74c337c4b0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169"/>
    <a:srgbClr val="7B8CAA"/>
    <a:srgbClr val="898989"/>
    <a:srgbClr val="7BBCAA"/>
    <a:srgbClr val="737D84"/>
    <a:srgbClr val="FFFFFF"/>
    <a:srgbClr val="00B5DE"/>
    <a:srgbClr val="000000"/>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56"/>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owai, Maureen" userId="dcbd8b74-2ca4-4462-a053-4d19fecf2fa9" providerId="ADAL" clId="{1566D0CA-0073-46F0-967E-31A9AE4797DB}"/>
    <pc:docChg chg="">
      <pc:chgData name="Syowai, Maureen" userId="dcbd8b74-2ca4-4462-a053-4d19fecf2fa9" providerId="ADAL" clId="{1566D0CA-0073-46F0-967E-31A9AE4797DB}" dt="2023-11-02T21:33:18.294" v="0"/>
      <pc:docMkLst>
        <pc:docMk/>
      </pc:docMkLst>
      <pc:sldChg chg="delCm">
        <pc:chgData name="Syowai, Maureen" userId="dcbd8b74-2ca4-4462-a053-4d19fecf2fa9" providerId="ADAL" clId="{1566D0CA-0073-46F0-967E-31A9AE4797DB}" dt="2023-11-02T21:33:18.294" v="0"/>
        <pc:sldMkLst>
          <pc:docMk/>
          <pc:sldMk cId="2498648899" sldId="261"/>
        </pc:sldMkLst>
        <pc:extLst>
          <p:ext xmlns:p="http://schemas.openxmlformats.org/presentationml/2006/main" uri="{D6D511B9-2390-475A-947B-AFAB55BFBCF1}">
            <pc226:cmChg xmlns:pc226="http://schemas.microsoft.com/office/powerpoint/2022/06/main/command" chg="del">
              <pc226:chgData name="Syowai, Maureen" userId="dcbd8b74-2ca4-4462-a053-4d19fecf2fa9" providerId="ADAL" clId="{1566D0CA-0073-46F0-967E-31A9AE4797DB}" dt="2023-11-02T21:33:18.294" v="0"/>
              <pc2:cmMkLst xmlns:pc2="http://schemas.microsoft.com/office/powerpoint/2019/9/main/command">
                <pc:docMk/>
                <pc:sldMk cId="2498648899" sldId="261"/>
                <pc2:cmMk id="{9B5ABDD7-0805-46CD-9A46-B0EE1BCA5610}"/>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11/3/2023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11/3/2023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quickres.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[read slide contents] – additional unscripted notes below</a:t>
            </a:r>
          </a:p>
          <a:p>
            <a:endParaRPr lang="en-US" b="1" dirty="0"/>
          </a:p>
          <a:p>
            <a:r>
              <a:rPr lang="en-US" b="1" dirty="0"/>
              <a:t>About ORA</a:t>
            </a:r>
          </a:p>
          <a:p>
            <a:pPr marL="171450" indent="-171450">
              <a:buFont typeface="Arial" panose="020B0604020202020204" pitchFamily="34" charset="0"/>
              <a:buChar char="•"/>
            </a:pPr>
            <a:r>
              <a:rPr lang="en-US" dirty="0"/>
              <a:t>ORA is a webapp, which means it can be accessed on a web browser, like Chrome on a computer, tablet, or smartphone.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ORA can be deployed for a specific country/project or countries/projects can join an existing multi-country ORA deployment (available at </a:t>
            </a:r>
            <a:r>
              <a:rPr lang="en-US" sz="1200" dirty="0">
                <a:hlinkClick r:id="rId3"/>
              </a:rPr>
              <a:t>quickres.org</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ORA has interfaces for clients, providers, case managers, and program managers. I will review some of these functions on the next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general functions on ORA are relevant and adaptable for any health area and the system has already been tailored for HIV, STI, family planning, violence, mental health, and C19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Client confidentiality and data security are ensured through secure hosting and other webservices like SLL encryption, some novel security functions built in to the app (like encryption of client identifying information), and we also through the tailored implementation of ORA, such as confidentiality training of back-end users, and limited collection of client identifying info, etc. We have added some notes on this slide that provides more details on the security features and would be happy to review these in more detail.</a:t>
            </a:r>
            <a:endParaRPr lang="en-US" dirty="0"/>
          </a:p>
          <a:p>
            <a:endParaRPr lang="en-US" dirty="0"/>
          </a:p>
          <a:p>
            <a:r>
              <a:rPr lang="en-US" b="1" dirty="0"/>
              <a:t>Value add:</a:t>
            </a:r>
          </a:p>
          <a:p>
            <a:pPr marL="171450" indent="-171450">
              <a:buFont typeface="Arial" panose="020B0604020202020204" pitchFamily="34" charset="0"/>
              <a:buChar char="•"/>
            </a:pPr>
            <a:r>
              <a:rPr lang="en-US" dirty="0"/>
              <a:t>Engages clients directly (self-care)</a:t>
            </a:r>
          </a:p>
          <a:p>
            <a:pPr marL="171450" indent="-171450">
              <a:buFont typeface="Arial" panose="020B0604020202020204" pitchFamily="34" charset="0"/>
              <a:buChar char="•"/>
            </a:pPr>
            <a:r>
              <a:rPr lang="en-US" dirty="0"/>
              <a:t>Facilitates virtual consultations (telehealth) and decentralized service distribution</a:t>
            </a:r>
          </a:p>
          <a:p>
            <a:pPr marL="171450" indent="-171450">
              <a:buFont typeface="Arial" panose="020B0604020202020204" pitchFamily="34" charset="0"/>
              <a:buChar char="•"/>
            </a:pPr>
            <a:r>
              <a:rPr lang="en-US" dirty="0"/>
              <a:t>Live data entry and use</a:t>
            </a:r>
          </a:p>
          <a:p>
            <a:pPr marL="171450" indent="-171450">
              <a:buFont typeface="Arial" panose="020B0604020202020204" pitchFamily="34" charset="0"/>
              <a:buChar char="•"/>
            </a:pPr>
            <a:r>
              <a:rPr lang="en-US" dirty="0"/>
              <a:t>Wrap-around and out-of-the box solution</a:t>
            </a:r>
          </a:p>
          <a:p>
            <a:pPr marL="171450" indent="-171450">
              <a:buFont typeface="Arial" panose="020B0604020202020204" pitchFamily="34" charset="0"/>
              <a:buChar char="•"/>
            </a:pPr>
            <a:r>
              <a:rPr lang="en-US" dirty="0"/>
              <a:t>Custom-built for easy operation for clients, providers, case managers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Client confidentially and data security</a:t>
            </a:r>
          </a:p>
          <a:p>
            <a:pPr marL="171450" indent="-171450">
              <a:buFont typeface="Arial" panose="020B0604020202020204" pitchFamily="34" charset="0"/>
              <a:buChar char="•"/>
            </a:pPr>
            <a:r>
              <a:rPr lang="en-US" sz="1200" b="1" dirty="0"/>
              <a:t>Hosting and web services: </a:t>
            </a:r>
            <a:r>
              <a:rPr lang="en-US" sz="1200" dirty="0"/>
              <a:t>SSL encryption; secure high-capacity server hosting; offsite backup service with military grade encryption</a:t>
            </a:r>
          </a:p>
          <a:p>
            <a:pPr marL="171450" indent="-171450">
              <a:buFont typeface="Arial" panose="020B0604020202020204" pitchFamily="34" charset="0"/>
              <a:buChar char="•"/>
            </a:pPr>
            <a:r>
              <a:rPr lang="en-US" sz="1200" b="1" dirty="0"/>
              <a:t>Security functions: </a:t>
            </a:r>
            <a:r>
              <a:rPr lang="en-US" sz="1200" dirty="0"/>
              <a:t>Password protected logins with access permissions tailored for each user; two-factor authenticated login for admin users; segmented front-end and back-end apps; sensitive client mobile numbers viewed individually as needed by client support staff but stored as encrypted code in raw database and in data export. </a:t>
            </a:r>
            <a:endParaRPr lang="en-US" sz="1200" b="1" dirty="0"/>
          </a:p>
          <a:p>
            <a:pPr marL="171450" indent="-171450">
              <a:buFont typeface="Arial" panose="020B0604020202020204" pitchFamily="34" charset="0"/>
              <a:buChar char="•"/>
            </a:pPr>
            <a:r>
              <a:rPr lang="en-US" sz="1200" b="1" dirty="0"/>
              <a:t>Tailored implementation: </a:t>
            </a:r>
            <a:r>
              <a:rPr lang="en-US" sz="1200" dirty="0"/>
              <a:t>Back-end users trained to protect client confidentiality, limited collection of identifying or sensitive information (context-dependent), comprehensive client terms of use, explaining how data is collected, used, accessed, and secured</a:t>
            </a:r>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262468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 was designed as a wrap-around and out-of-the-box solution to enable telehealth and self care. You can see the client facing functions on top, and provider or program functions below. While ORA has functions to support the entire client journey, programs need not use all these functions. They can simply select the functions that address important gaps in their program, and turn off the other functions they will not use on ORA. </a:t>
            </a:r>
          </a:p>
          <a:p>
            <a:endParaRPr lang="en-US" dirty="0"/>
          </a:p>
          <a:p>
            <a:r>
              <a:rPr lang="en-US" dirty="0"/>
              <a:t>[Additional unscripted remarks below]</a:t>
            </a:r>
          </a:p>
          <a:p>
            <a:endParaRPr lang="en-US" b="0" dirty="0"/>
          </a:p>
          <a:p>
            <a:r>
              <a:rPr lang="en-US" b="0" dirty="0"/>
              <a:t>Client facing functions:</a:t>
            </a:r>
          </a:p>
          <a:p>
            <a:pPr marL="171450" indent="-171450">
              <a:buFont typeface="Arial" panose="020B0604020202020204" pitchFamily="34" charset="0"/>
              <a:buChar char="•"/>
            </a:pPr>
            <a:r>
              <a:rPr lang="en-US" b="0" dirty="0"/>
              <a:t>Assess health needs: Clients can take an HIV/STI service needs assessment and a C19 risk and vaccination screening, which presents to clients recommended health services based on their responses in the assessment</a:t>
            </a:r>
          </a:p>
          <a:p>
            <a:pPr marL="171450" indent="-171450">
              <a:buFont typeface="Arial" panose="020B0604020202020204" pitchFamily="34" charset="0"/>
              <a:buChar char="•"/>
            </a:pPr>
            <a:r>
              <a:rPr lang="en-US" b="0" dirty="0"/>
              <a:t>Book health services: Clients can continue to find nearby health services and providers, book appointments with those providers, including by in-person, virtual, or delivery modalities. They can also open a chat within ORA with client support staff who can assist them to assess their health needs and book health services. </a:t>
            </a:r>
          </a:p>
          <a:p>
            <a:pPr marL="171450" indent="-171450">
              <a:buFont typeface="Arial" panose="020B0604020202020204" pitchFamily="34" charset="0"/>
              <a:buChar char="•"/>
            </a:pPr>
            <a:r>
              <a:rPr lang="en-US" b="0" dirty="0"/>
              <a:t>Service delivery: Clients receive automated appt reminders by SMS</a:t>
            </a:r>
          </a:p>
          <a:p>
            <a:pPr marL="171450" indent="-171450">
              <a:buFont typeface="Arial" panose="020B0604020202020204" pitchFamily="34" charset="0"/>
              <a:buChar char="•"/>
            </a:pPr>
            <a:r>
              <a:rPr lang="en-US" b="0" dirty="0"/>
              <a:t>Follow up: After clients book services, they are offered to complete a survey to provide their feedback on the services they received or anonymously refer other people for services, which can be used for promotional or contract tracing efforts. The system also sends automated SMS message that support retention in care, including missed appt notifications, and reminders for clients enrolled on ART or PrEP case management, that they are running low on their stock and should book their next refill.</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Provider and program functions:</a:t>
            </a:r>
          </a:p>
          <a:p>
            <a:pPr marL="171450" indent="-171450">
              <a:buFont typeface="Arial" panose="020B0604020202020204" pitchFamily="34" charset="0"/>
              <a:buChar char="•"/>
            </a:pPr>
            <a:r>
              <a:rPr lang="en-US" b="0" dirty="0"/>
              <a:t>Book health services: Providers can edit their appt availability and the services and modalities they offer for public booking (in-person, virtual, or delivered). Providers and case managers can also book appts on behalf of clients on the backend. </a:t>
            </a:r>
          </a:p>
          <a:p>
            <a:pPr marL="171450" indent="-171450">
              <a:buFont typeface="Arial" panose="020B0604020202020204" pitchFamily="34" charset="0"/>
              <a:buChar char="•"/>
            </a:pPr>
            <a:r>
              <a:rPr lang="en-US" b="0" dirty="0"/>
              <a:t>Service delivery: Providers have a simple interface to view upcoming appts and see the service and modality requested by the client. They can report when the client attended their appt, and what services were provided to the client. Providers can also grant a second provider registered on ORA access to a client’s appt record to complete reporting of service delivery (DDD) or to report results of lab based diagnostic services (HST, VL).</a:t>
            </a:r>
          </a:p>
          <a:p>
            <a:pPr marL="171450" indent="-171450">
              <a:buFont typeface="Arial" panose="020B0604020202020204" pitchFamily="34" charset="0"/>
              <a:buChar char="•"/>
            </a:pPr>
            <a:r>
              <a:rPr lang="en-US" b="0" dirty="0"/>
              <a:t>Follow up: ORA assigns appts to case managers users who can view missed appointments and follow up with clients to reschedule. These CMs can also add clients to an ART, PrEP, or C19 cohort which allows a convenient way to track clients in long term care. Backend users can also use ORA to follow up with clients to offer them the option to refer others for services (e.g. contact tracing) and provide feedback on services. Case mangers have access to view service complaints reported by clients and report how such cases were resolved. </a:t>
            </a:r>
          </a:p>
          <a:p>
            <a:pPr marL="171450" indent="-171450">
              <a:buFont typeface="Arial" panose="020B0604020202020204" pitchFamily="34" charset="0"/>
              <a:buChar char="•"/>
            </a:pPr>
            <a:r>
              <a:rPr lang="en-US" b="0" dirty="0"/>
              <a:t>Data use: Backend users, such as program </a:t>
            </a:r>
            <a:r>
              <a:rPr lang="en-US" dirty="0"/>
              <a:t>staff also have access to view data visualizations, including several different HIV cascades and ability to export data into Excel for custom analysis. </a:t>
            </a:r>
          </a:p>
        </p:txBody>
      </p:sp>
      <p:sp>
        <p:nvSpPr>
          <p:cNvPr id="4" name="Slide Number Placeholder 3"/>
          <p:cNvSpPr>
            <a:spLocks noGrp="1"/>
          </p:cNvSpPr>
          <p:nvPr>
            <p:ph type="sldNum" sz="quarter" idx="5"/>
          </p:nvPr>
        </p:nvSpPr>
        <p:spPr/>
        <p:txBody>
          <a:bodyPr/>
          <a:lstStyle/>
          <a:p>
            <a:fld id="{B3A6FB68-A1D9-41EA-829A-0226EA35F07B}" type="slidenum">
              <a:rPr lang="en-US" smtClean="0"/>
              <a:t>3</a:t>
            </a:fld>
            <a:endParaRPr lang="en-US"/>
          </a:p>
        </p:txBody>
      </p:sp>
    </p:spTree>
    <p:extLst>
      <p:ext uri="{BB962C8B-B14F-4D97-AF65-F5344CB8AC3E}">
        <p14:creationId xmlns:p14="http://schemas.microsoft.com/office/powerpoint/2010/main" val="343478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Here I will explain how ORA can be used to support differentiated service delivery for HIV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Virtual engagement in health services is considered differentiated because it allows clients to receive health information and services at a distance and from the convenience of their mobile device. Virtual engagement can also help clients avoid risks of stigma, discrimination, and violence associated with in-person modalities of service delivery.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ORA supports the entire HIV services cascade and several DSD models including:</a:t>
            </a:r>
          </a:p>
          <a:p>
            <a:pPr marL="514350" indent="-514350">
              <a:buFont typeface="+mj-lt"/>
              <a:buAutoNum type="arabicPeriod"/>
            </a:pPr>
            <a:r>
              <a:rPr lang="en-US" sz="1200" dirty="0"/>
              <a:t>Expand outreach to online target audiences (granularly track online outreach and marketing efforts)</a:t>
            </a:r>
          </a:p>
          <a:p>
            <a:pPr marL="514350" indent="-514350">
              <a:buFont typeface="+mj-lt"/>
              <a:buAutoNum type="arabicPeriod"/>
            </a:pPr>
            <a:r>
              <a:rPr lang="en-US" sz="1200" dirty="0"/>
              <a:t>Empower clients to take greater control over their health (client-led health assessments, appt booking, SMS reminders, client feedback, client referral, and client self report of HIVST results)</a:t>
            </a:r>
          </a:p>
          <a:p>
            <a:pPr marL="514350" indent="-514350">
              <a:buFont typeface="+mj-lt"/>
              <a:buAutoNum type="arabicPeriod"/>
            </a:pPr>
            <a:r>
              <a:rPr lang="en-US" sz="1200" dirty="0"/>
              <a:t>Allow providers to track and manage their client’s access to DSD services (e.g., DDD, diagnostic /lab services)</a:t>
            </a:r>
          </a:p>
          <a:p>
            <a:pPr marL="514350" indent="-514350">
              <a:buFont typeface="+mj-lt"/>
              <a:buAutoNum type="arabicPeriod"/>
            </a:pPr>
            <a:r>
              <a:rPr lang="en-US" sz="1200" dirty="0"/>
              <a:t>Provide a simple interface for case managers to virtually support clients in long-term care (e.g., ART PrEP)</a:t>
            </a:r>
          </a:p>
          <a:p>
            <a:pPr marL="514350" indent="-514350">
              <a:buFont typeface="+mj-lt"/>
              <a:buAutoNum type="arabicPeriod"/>
            </a:pPr>
            <a:r>
              <a:rPr lang="en-US" sz="1200" dirty="0"/>
              <a:t>Facilitate service delivery to clients in three modalities (in-person, virtual, home delivery)</a:t>
            </a:r>
          </a:p>
        </p:txBody>
      </p:sp>
      <p:sp>
        <p:nvSpPr>
          <p:cNvPr id="4" name="Slide Number Placeholder 3"/>
          <p:cNvSpPr>
            <a:spLocks noGrp="1"/>
          </p:cNvSpPr>
          <p:nvPr>
            <p:ph type="sldNum" sz="quarter" idx="5"/>
          </p:nvPr>
        </p:nvSpPr>
        <p:spPr/>
        <p:txBody>
          <a:bodyPr/>
          <a:lstStyle/>
          <a:p>
            <a:fld id="{B3A6FB68-A1D9-41EA-829A-0226EA35F07B}" type="slidenum">
              <a:rPr lang="en-US" smtClean="0"/>
              <a:t>4</a:t>
            </a:fld>
            <a:endParaRPr lang="en-US"/>
          </a:p>
        </p:txBody>
      </p:sp>
    </p:spTree>
    <p:extLst>
      <p:ext uri="{BB962C8B-B14F-4D97-AF65-F5344CB8AC3E}">
        <p14:creationId xmlns:p14="http://schemas.microsoft.com/office/powerpoint/2010/main" val="3407167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Our Going Online team has provided technical assistance to health programs in about 45 countries, and 32 of these are shown in blue or red include use of 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There can be any number of use cases with ORA, because programs can choose which of ORA’s functions they want to use and to what scale. I want to highlight four common use cases that have emerged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err="1"/>
              <a:t>EpiC’s</a:t>
            </a:r>
            <a:r>
              <a:rPr lang="en-US" sz="1200" dirty="0"/>
              <a:t> KP HIV programs have typically implemented ORA alongside online outreach and marketing efforts with the aim of reaching niche online KP audiences and supporting them to book and access HIV services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ORA is also used by private health providers to support client management and service delivery reporting, including in Jamaica, Botswana, and India.</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Some programs, mainly in Southern Africa are beginning to use ORA  to facilitate case management of clients on ART and PrEP, including by a CDC-funded project implemented by Wits RHI</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In Morocco, ORA supported LGBTI audiences to access mental health services, and the CSOs providing those services are now interested to scale ORA across all their health services, to offer their clients a online one-stop-shop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With most of these existing use cases being quite niche in terms of target audience, scope, or scale, we have not yet had an opportunity to scale use of ORA at the national level. But we know ORA has been tested enough in smaller use cases to know it is ready for scaled implementation.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Starting with initial investment from PEPFAR and USAID through the LINKAGES and EpiC projects, ORA is now also supported by funding from CDC, UNAIDS, Global Fund, WHO; and several individual ministries of health and regional partners like Wits RHI.</a:t>
            </a:r>
          </a:p>
        </p:txBody>
      </p:sp>
      <p:sp>
        <p:nvSpPr>
          <p:cNvPr id="4" name="Slide Number Placeholder 3"/>
          <p:cNvSpPr>
            <a:spLocks noGrp="1"/>
          </p:cNvSpPr>
          <p:nvPr>
            <p:ph type="sldNum" sz="quarter" idx="5"/>
          </p:nvPr>
        </p:nvSpPr>
        <p:spPr/>
        <p:txBody>
          <a:bodyPr/>
          <a:lstStyle/>
          <a:p>
            <a:fld id="{B3A6FB68-A1D9-41EA-829A-0226EA35F07B}" type="slidenum">
              <a:rPr lang="en-US" smtClean="0"/>
              <a:t>5</a:t>
            </a:fld>
            <a:endParaRPr lang="en-US"/>
          </a:p>
        </p:txBody>
      </p:sp>
    </p:spTree>
    <p:extLst>
      <p:ext uri="{BB962C8B-B14F-4D97-AF65-F5344CB8AC3E}">
        <p14:creationId xmlns:p14="http://schemas.microsoft.com/office/powerpoint/2010/main" val="454136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thinking, maybe ORA could help my program? Consider some of the questions here and if you need help exploring these, contact us by email. </a:t>
            </a:r>
          </a:p>
        </p:txBody>
      </p:sp>
      <p:sp>
        <p:nvSpPr>
          <p:cNvPr id="4" name="Slide Number Placeholder 3"/>
          <p:cNvSpPr>
            <a:spLocks noGrp="1"/>
          </p:cNvSpPr>
          <p:nvPr>
            <p:ph type="sldNum" sz="quarter" idx="5"/>
          </p:nvPr>
        </p:nvSpPr>
        <p:spPr/>
        <p:txBody>
          <a:bodyPr/>
          <a:lstStyle/>
          <a:p>
            <a:fld id="{B3A6FB68-A1D9-41EA-829A-0226EA35F07B}" type="slidenum">
              <a:rPr lang="en-US" smtClean="0"/>
              <a:t>7</a:t>
            </a:fld>
            <a:endParaRPr lang="en-US"/>
          </a:p>
        </p:txBody>
      </p:sp>
    </p:spTree>
    <p:extLst>
      <p:ext uri="{BB962C8B-B14F-4D97-AF65-F5344CB8AC3E}">
        <p14:creationId xmlns:p14="http://schemas.microsoft.com/office/powerpoint/2010/main" val="293208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all resources at https://fhi360.org/</a:t>
            </a:r>
            <a:r>
              <a:rPr lang="en-US" dirty="0" err="1"/>
              <a:t>goingonline</a:t>
            </a:r>
            <a:r>
              <a:rPr lang="en-US" dirty="0"/>
              <a:t> </a:t>
            </a:r>
          </a:p>
        </p:txBody>
      </p:sp>
      <p:sp>
        <p:nvSpPr>
          <p:cNvPr id="4" name="Slide Number Placeholder 3"/>
          <p:cNvSpPr>
            <a:spLocks noGrp="1"/>
          </p:cNvSpPr>
          <p:nvPr>
            <p:ph type="sldNum" sz="quarter" idx="5"/>
          </p:nvPr>
        </p:nvSpPr>
        <p:spPr/>
        <p:txBody>
          <a:bodyPr/>
          <a:lstStyle/>
          <a:p>
            <a:fld id="{B3A6FB68-A1D9-41EA-829A-0226EA35F07B}" type="slidenum">
              <a:rPr lang="en-US" smtClean="0"/>
              <a:t>8</a:t>
            </a:fld>
            <a:endParaRPr lang="en-US"/>
          </a:p>
        </p:txBody>
      </p:sp>
    </p:spTree>
    <p:extLst>
      <p:ext uri="{BB962C8B-B14F-4D97-AF65-F5344CB8AC3E}">
        <p14:creationId xmlns:p14="http://schemas.microsoft.com/office/powerpoint/2010/main" val="154789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6FB68-A1D9-41EA-829A-0226EA35F07B}" type="slidenum">
              <a:rPr lang="en-US" smtClean="0"/>
              <a:t>9</a:t>
            </a:fld>
            <a:endParaRPr lang="en-US"/>
          </a:p>
        </p:txBody>
      </p:sp>
    </p:spTree>
    <p:extLst>
      <p:ext uri="{BB962C8B-B14F-4D97-AF65-F5344CB8AC3E}">
        <p14:creationId xmlns:p14="http://schemas.microsoft.com/office/powerpoint/2010/main" val="4098935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mailto:GoingOnline@FHI360.org" TargetMode="External"/><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jpeg"/><Relationship Id="rId12" Type="http://schemas.microsoft.com/office/2007/relationships/hdphoto" Target="../media/hdphoto1.wdp"/><Relationship Id="rId17" Type="http://schemas.openxmlformats.org/officeDocument/2006/relationships/image" Target="../media/image22.jpeg"/><Relationship Id="rId2" Type="http://schemas.openxmlformats.org/officeDocument/2006/relationships/image" Target="../media/image9.jpeg"/><Relationship Id="rId16"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image" Target="../media/image20.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jpeg"/><Relationship Id="rId14" Type="http://schemas.openxmlformats.org/officeDocument/2006/relationships/image" Target="../media/image19.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Title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61EA97-C1FB-F74D-1AFE-DD54ACA90890}"/>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49000">
                <a:srgbClr val="022169">
                  <a:shade val="67500"/>
                  <a:satMod val="115000"/>
                </a:srgbClr>
              </a:gs>
              <a:gs pos="84000">
                <a:srgbClr val="022069"/>
              </a:gs>
            </a:gsLst>
            <a:path path="circle">
              <a:fillToRect l="100000" t="100000"/>
            </a:path>
            <a:tileRect r="-100000" b="-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885095-3251-89CB-C14E-E7171E52ACE8}"/>
              </a:ext>
            </a:extLst>
          </p:cNvPr>
          <p:cNvSpPr>
            <a:spLocks noGrp="1"/>
          </p:cNvSpPr>
          <p:nvPr>
            <p:ph type="title" hasCustomPrompt="1"/>
          </p:nvPr>
        </p:nvSpPr>
        <p:spPr>
          <a:xfrm>
            <a:off x="3241964" y="1886659"/>
            <a:ext cx="7162800" cy="1248208"/>
          </a:xfrm>
        </p:spPr>
        <p:txBody>
          <a:bodyPr anchor="b">
            <a:normAutofit/>
          </a:bodyPr>
          <a:lstStyle>
            <a:lvl1pPr>
              <a:defRPr sz="4000" b="1" i="0" baseline="0">
                <a:solidFill>
                  <a:schemeClr val="bg1"/>
                </a:solidFill>
                <a:latin typeface="Calibri" panose="020F0502020204030204" pitchFamily="34" charset="0"/>
              </a:defRPr>
            </a:lvl1pPr>
          </a:lstStyle>
          <a:p>
            <a:r>
              <a:rPr lang="en-US"/>
              <a:t>Title</a:t>
            </a:r>
          </a:p>
        </p:txBody>
      </p:sp>
      <p:sp>
        <p:nvSpPr>
          <p:cNvPr id="3" name="Text Placeholder 2">
            <a:extLst>
              <a:ext uri="{FF2B5EF4-FFF2-40B4-BE49-F238E27FC236}">
                <a16:creationId xmlns:a16="http://schemas.microsoft.com/office/drawing/2014/main" id="{3EF884A8-8F50-7FC7-2125-E143438CF796}"/>
              </a:ext>
            </a:extLst>
          </p:cNvPr>
          <p:cNvSpPr>
            <a:spLocks noGrp="1"/>
          </p:cNvSpPr>
          <p:nvPr>
            <p:ph type="body" idx="1" hasCustomPrompt="1"/>
          </p:nvPr>
        </p:nvSpPr>
        <p:spPr>
          <a:xfrm>
            <a:off x="3241963" y="3260217"/>
            <a:ext cx="7162800" cy="1246958"/>
          </a:xfrm>
        </p:spPr>
        <p:txBody>
          <a:bodyPr/>
          <a:lstStyle>
            <a:lvl1pPr marL="0" indent="0">
              <a:lnSpc>
                <a:spcPct val="100000"/>
              </a:lnSpc>
              <a:spcBef>
                <a:spcPts val="300"/>
              </a:spcBef>
              <a:buNone/>
              <a:defRPr sz="2400" baseline="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and Designation</a:t>
            </a:r>
          </a:p>
          <a:p>
            <a:pPr lvl="0"/>
            <a:r>
              <a:rPr lang="en-US"/>
              <a:t>Organization</a:t>
            </a:r>
          </a:p>
          <a:p>
            <a:pPr lvl="0"/>
            <a:r>
              <a:rPr lang="en-US"/>
              <a:t>Date</a:t>
            </a:r>
          </a:p>
        </p:txBody>
      </p:sp>
      <p:cxnSp>
        <p:nvCxnSpPr>
          <p:cNvPr id="8" name="Straight Connector 7">
            <a:extLst>
              <a:ext uri="{FF2B5EF4-FFF2-40B4-BE49-F238E27FC236}">
                <a16:creationId xmlns:a16="http://schemas.microsoft.com/office/drawing/2014/main" id="{0305A01A-91F6-41FD-A323-96F11FA6F8E0}"/>
              </a:ext>
            </a:extLst>
          </p:cNvPr>
          <p:cNvCxnSpPr>
            <a:cxnSpLocks/>
          </p:cNvCxnSpPr>
          <p:nvPr userDrawn="1"/>
        </p:nvCxnSpPr>
        <p:spPr bwMode="auto">
          <a:xfrm>
            <a:off x="3082270" y="2406331"/>
            <a:ext cx="0" cy="2101280"/>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EA109FD5-109A-FDDB-314F-296DE4C8D050}"/>
              </a:ext>
            </a:extLst>
          </p:cNvPr>
          <p:cNvSpPr txBox="1"/>
          <p:nvPr userDrawn="1"/>
        </p:nvSpPr>
        <p:spPr>
          <a:xfrm>
            <a:off x="1458192" y="5014024"/>
            <a:ext cx="9275615" cy="1015663"/>
          </a:xfrm>
          <a:prstGeom prst="rect">
            <a:avLst/>
          </a:prstGeom>
          <a:noFill/>
        </p:spPr>
        <p:txBody>
          <a:bodyPr wrap="square" rtlCol="0">
            <a:spAutoFit/>
          </a:bodyPr>
          <a:lstStyle/>
          <a:p>
            <a:pPr algn="ctr"/>
            <a:r>
              <a:rPr lang="en-US" sz="2000" b="1" baseline="0">
                <a:solidFill>
                  <a:schemeClr val="bg1"/>
                </a:solidFill>
                <a:latin typeface="Century Gothic" panose="020B0502020202020204" pitchFamily="34" charset="0"/>
              </a:rPr>
              <a:t>CQUIN 7</a:t>
            </a:r>
            <a:r>
              <a:rPr lang="en-US" sz="2000" b="1" baseline="30000">
                <a:solidFill>
                  <a:schemeClr val="bg1"/>
                </a:solidFill>
                <a:latin typeface="Century Gothic" panose="020B0502020202020204" pitchFamily="34" charset="0"/>
              </a:rPr>
              <a:t>th</a:t>
            </a:r>
            <a:r>
              <a:rPr lang="en-US" sz="2000" b="1" baseline="0">
                <a:solidFill>
                  <a:schemeClr val="bg1"/>
                </a:solidFill>
                <a:latin typeface="Century Gothic" panose="020B0502020202020204" pitchFamily="34" charset="0"/>
              </a:rPr>
              <a:t> Annual Meeting</a:t>
            </a:r>
          </a:p>
          <a:p>
            <a:pPr algn="ctr"/>
            <a:r>
              <a:rPr lang="en-US" sz="2000" baseline="0">
                <a:solidFill>
                  <a:schemeClr val="bg1"/>
                </a:solidFill>
                <a:latin typeface="+mn-lt"/>
              </a:rPr>
              <a:t>November 13 – 17, 2023 | Johannesburg, South Africa</a:t>
            </a:r>
          </a:p>
          <a:p>
            <a:endParaRPr lang="en-US" sz="2000" baseline="0">
              <a:solidFill>
                <a:schemeClr val="bg1"/>
              </a:solidFill>
            </a:endParaRPr>
          </a:p>
        </p:txBody>
      </p:sp>
      <p:pic>
        <p:nvPicPr>
          <p:cNvPr id="7" name="Picture 6" descr="A close-up of logos&#10;&#10;Description automatically generated">
            <a:extLst>
              <a:ext uri="{FF2B5EF4-FFF2-40B4-BE49-F238E27FC236}">
                <a16:creationId xmlns:a16="http://schemas.microsoft.com/office/drawing/2014/main" id="{BBF5E5A6-E704-4A77-B98F-0C4F2654A8EA}"/>
              </a:ext>
            </a:extLst>
          </p:cNvPr>
          <p:cNvPicPr>
            <a:picLocks noChangeAspect="1"/>
          </p:cNvPicPr>
          <p:nvPr userDrawn="1"/>
        </p:nvPicPr>
        <p:blipFill rotWithShape="1">
          <a:blip r:embed="rId2"/>
          <a:srcRect l="56069" t="3894" r="-1691" b="28843"/>
          <a:stretch/>
        </p:blipFill>
        <p:spPr>
          <a:xfrm>
            <a:off x="10171532" y="-116737"/>
            <a:ext cx="2180161" cy="1671420"/>
          </a:xfrm>
          <a:prstGeom prst="rect">
            <a:avLst/>
          </a:prstGeom>
        </p:spPr>
      </p:pic>
      <p:sp>
        <p:nvSpPr>
          <p:cNvPr id="10" name="TextBox 9">
            <a:extLst>
              <a:ext uri="{FF2B5EF4-FFF2-40B4-BE49-F238E27FC236}">
                <a16:creationId xmlns:a16="http://schemas.microsoft.com/office/drawing/2014/main" id="{CBE62C95-284A-A1E9-397D-1DBD2CC296FB}"/>
              </a:ext>
            </a:extLst>
          </p:cNvPr>
          <p:cNvSpPr txBox="1"/>
          <p:nvPr userDrawn="1"/>
        </p:nvSpPr>
        <p:spPr>
          <a:xfrm>
            <a:off x="10152882" y="1391447"/>
            <a:ext cx="3022257" cy="253596"/>
          </a:xfrm>
          <a:prstGeom prst="rect">
            <a:avLst/>
          </a:prstGeom>
          <a:noFill/>
        </p:spPr>
        <p:txBody>
          <a:bodyPr wrap="square" rtlCol="0">
            <a:spAutoFit/>
          </a:bodyPr>
          <a:lstStyle/>
          <a:p>
            <a:pPr>
              <a:lnSpc>
                <a:spcPct val="150000"/>
              </a:lnSpc>
            </a:pPr>
            <a:r>
              <a:rPr lang="en-US" sz="800">
                <a:solidFill>
                  <a:schemeClr val="bg1"/>
                </a:solidFill>
                <a:latin typeface="Century Gothic" panose="020B0502020202020204" pitchFamily="34" charset="0"/>
              </a:rPr>
              <a:t>www.cquin.icap.columbia.edu</a:t>
            </a:r>
          </a:p>
        </p:txBody>
      </p:sp>
      <p:pic>
        <p:nvPicPr>
          <p:cNvPr id="12" name="Picture 11" descr="A group of flags in a row&#10;&#10;Description automatically generated">
            <a:extLst>
              <a:ext uri="{FF2B5EF4-FFF2-40B4-BE49-F238E27FC236}">
                <a16:creationId xmlns:a16="http://schemas.microsoft.com/office/drawing/2014/main" id="{08FA18B5-DAE6-4A5D-B567-FC03BB4A587F}"/>
              </a:ext>
            </a:extLst>
          </p:cNvPr>
          <p:cNvPicPr>
            <a:picLocks noChangeAspect="1"/>
          </p:cNvPicPr>
          <p:nvPr userDrawn="1"/>
        </p:nvPicPr>
        <p:blipFill rotWithShape="1">
          <a:blip r:embed="rId3"/>
          <a:srcRect t="84888"/>
          <a:stretch/>
        </p:blipFill>
        <p:spPr>
          <a:xfrm>
            <a:off x="25522" y="5799652"/>
            <a:ext cx="12197656" cy="1036842"/>
          </a:xfrm>
          <a:prstGeom prst="rect">
            <a:avLst/>
          </a:prstGeom>
        </p:spPr>
      </p:pic>
      <p:pic>
        <p:nvPicPr>
          <p:cNvPr id="4" name="Picture 3" descr="A close-up of logos&#10;&#10;Description automatically generated">
            <a:extLst>
              <a:ext uri="{FF2B5EF4-FFF2-40B4-BE49-F238E27FC236}">
                <a16:creationId xmlns:a16="http://schemas.microsoft.com/office/drawing/2014/main" id="{67BA1F5B-3F24-B0A4-28E9-5BE0EF992BB6}"/>
              </a:ext>
            </a:extLst>
          </p:cNvPr>
          <p:cNvPicPr>
            <a:picLocks noChangeAspect="1"/>
          </p:cNvPicPr>
          <p:nvPr userDrawn="1"/>
        </p:nvPicPr>
        <p:blipFill rotWithShape="1">
          <a:blip r:embed="rId2"/>
          <a:srcRect l="10527" t="3894" r="44584" b="28843"/>
          <a:stretch/>
        </p:blipFill>
        <p:spPr>
          <a:xfrm>
            <a:off x="387339" y="-26185"/>
            <a:ext cx="2055944" cy="1601912"/>
          </a:xfrm>
          <a:prstGeom prst="rect">
            <a:avLst/>
          </a:prstGeom>
        </p:spPr>
      </p:pic>
    </p:spTree>
    <p:extLst>
      <p:ext uri="{BB962C8B-B14F-4D97-AF65-F5344CB8AC3E}">
        <p14:creationId xmlns:p14="http://schemas.microsoft.com/office/powerpoint/2010/main" val="12932935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GO-Slide Title Only_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CCD574B4-4508-CC4C-B2E7-4B68EF94AC5C}"/>
              </a:ext>
            </a:extLst>
          </p:cNvPr>
          <p:cNvSpPr>
            <a:spLocks noGrp="1"/>
          </p:cNvSpPr>
          <p:nvPr>
            <p:ph type="body" sz="quarter" idx="11" hasCustomPrompt="1"/>
          </p:nvPr>
        </p:nvSpPr>
        <p:spPr>
          <a:xfrm>
            <a:off x="685800" y="603249"/>
            <a:ext cx="10607040" cy="441326"/>
          </a:xfrm>
          <a:prstGeom prst="rect">
            <a:avLst/>
          </a:prstGeom>
        </p:spPr>
        <p:txBody>
          <a:bodyPr/>
          <a:lstStyle>
            <a:lvl1pPr marL="0" indent="0">
              <a:buNone/>
              <a:defRPr sz="3000" b="1" i="0" u="none" baseline="0">
                <a:solidFill>
                  <a:srgbClr val="1F94C1"/>
                </a:solidFill>
                <a:uFill>
                  <a:solidFill>
                    <a:srgbClr val="004F6F"/>
                  </a:solidFill>
                </a:uFill>
                <a:latin typeface="Arial" panose="020B0604020202020204" pitchFamily="34" charset="0"/>
                <a:cs typeface="Arial" panose="020B0604020202020204" pitchFamily="34" charset="0"/>
              </a:defRPr>
            </a:lvl1pPr>
          </a:lstStyle>
          <a:p>
            <a:pPr lvl="0"/>
            <a:r>
              <a:rPr lang="en-US"/>
              <a:t>Click To Edit Slide Title</a:t>
            </a:r>
          </a:p>
        </p:txBody>
      </p:sp>
      <p:sp>
        <p:nvSpPr>
          <p:cNvPr id="6" name="TextBox 5">
            <a:extLst>
              <a:ext uri="{FF2B5EF4-FFF2-40B4-BE49-F238E27FC236}">
                <a16:creationId xmlns:a16="http://schemas.microsoft.com/office/drawing/2014/main" id="{93EF9C7A-932E-FA48-BFC4-3F6BEAEFF309}"/>
              </a:ext>
            </a:extLst>
          </p:cNvPr>
          <p:cNvSpPr txBox="1"/>
          <p:nvPr/>
        </p:nvSpPr>
        <p:spPr>
          <a:xfrm>
            <a:off x="8915398" y="6331226"/>
            <a:ext cx="2892287" cy="246221"/>
          </a:xfrm>
          <a:prstGeom prst="rect">
            <a:avLst/>
          </a:prstGeom>
          <a:noFill/>
        </p:spPr>
        <p:txBody>
          <a:bodyPr wrap="square" rtlCol="0">
            <a:spAutoFit/>
          </a:bodyPr>
          <a:lstStyle/>
          <a:p>
            <a:pPr algn="r"/>
            <a:r>
              <a:rPr lang="en-US" sz="1000" b="1" spc="20" baseline="0">
                <a:solidFill>
                  <a:srgbClr val="919192"/>
                </a:solidFill>
                <a:latin typeface="Arial" panose="020B0604020202020204" pitchFamily="34" charset="0"/>
                <a:cs typeface="Arial" panose="020B0604020202020204" pitchFamily="34" charset="0"/>
              </a:rPr>
              <a:t>See more at FHI360.org/</a:t>
            </a:r>
            <a:r>
              <a:rPr lang="en-US" sz="1000" b="1" spc="20" baseline="0" err="1">
                <a:solidFill>
                  <a:srgbClr val="919192"/>
                </a:solidFill>
                <a:latin typeface="Arial" panose="020B0604020202020204" pitchFamily="34" charset="0"/>
                <a:cs typeface="Arial" panose="020B0604020202020204" pitchFamily="34" charset="0"/>
              </a:rPr>
              <a:t>GoingOnline</a:t>
            </a:r>
            <a:endParaRPr lang="en-US" sz="1000" b="1" spc="20" baseline="0">
              <a:solidFill>
                <a:srgbClr val="9191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300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GO-Slide Title-1 phone_dark blue contain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078C78AB-700D-834F-B195-FCC1876F1621}"/>
              </a:ext>
            </a:extLst>
          </p:cNvPr>
          <p:cNvSpPr/>
          <p:nvPr/>
        </p:nvSpPr>
        <p:spPr>
          <a:xfrm rot="16200000">
            <a:off x="8333013" y="2320743"/>
            <a:ext cx="4441373" cy="3276603"/>
          </a:xfrm>
          <a:prstGeom prst="round2SameRect">
            <a:avLst>
              <a:gd name="adj1" fmla="val 954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864F6E6-C6E4-AF4B-8AAF-09F1593299BE}"/>
              </a:ext>
            </a:extLst>
          </p:cNvPr>
          <p:cNvCxnSpPr>
            <a:cxnSpLocks/>
          </p:cNvCxnSpPr>
          <p:nvPr/>
        </p:nvCxnSpPr>
        <p:spPr>
          <a:xfrm>
            <a:off x="9392478" y="3020871"/>
            <a:ext cx="1079760" cy="0"/>
          </a:xfrm>
          <a:prstGeom prst="line">
            <a:avLst/>
          </a:prstGeom>
          <a:ln w="28575" cap="flat"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A823A925-665F-6340-B095-8D72EB09342F}"/>
              </a:ext>
            </a:extLst>
          </p:cNvPr>
          <p:cNvSpPr>
            <a:spLocks noGrp="1"/>
          </p:cNvSpPr>
          <p:nvPr>
            <p:ph type="body" sz="quarter" idx="18" hasCustomPrompt="1"/>
          </p:nvPr>
        </p:nvSpPr>
        <p:spPr>
          <a:xfrm>
            <a:off x="9392478" y="2446861"/>
            <a:ext cx="2281602" cy="453153"/>
          </a:xfrm>
          <a:prstGeom prst="rect">
            <a:avLst/>
          </a:prstGeom>
        </p:spPr>
        <p:txBody>
          <a:bodyPr lIns="0" rIns="137160" anchor="b"/>
          <a:lstStyle>
            <a:lvl1pPr marL="0" indent="0">
              <a:lnSpc>
                <a:spcPct val="100000"/>
              </a:lnSpc>
              <a:spcBef>
                <a:spcPts val="0"/>
              </a:spcBef>
              <a:buNone/>
              <a:defRPr sz="1200" b="1" i="0" kern="1200" cap="all" spc="100" baseline="0">
                <a:solidFill>
                  <a:schemeClr val="bg1"/>
                </a:solidFill>
                <a:latin typeface="Arial" panose="020B0604020202020204" pitchFamily="34" charset="0"/>
                <a:cs typeface="Arial" panose="020B0604020202020204" pitchFamily="34" charset="0"/>
              </a:defRPr>
            </a:lvl1pPr>
          </a:lstStyle>
          <a:p>
            <a:pPr lvl="0"/>
            <a:r>
              <a:rPr lang="en-US"/>
              <a:t>Figure 1</a:t>
            </a:r>
          </a:p>
        </p:txBody>
      </p:sp>
      <p:sp>
        <p:nvSpPr>
          <p:cNvPr id="15" name="Text Placeholder 9">
            <a:extLst>
              <a:ext uri="{FF2B5EF4-FFF2-40B4-BE49-F238E27FC236}">
                <a16:creationId xmlns:a16="http://schemas.microsoft.com/office/drawing/2014/main" id="{4266F3E5-E641-2841-ADEF-BA38AF7F0480}"/>
              </a:ext>
            </a:extLst>
          </p:cNvPr>
          <p:cNvSpPr>
            <a:spLocks noGrp="1"/>
          </p:cNvSpPr>
          <p:nvPr>
            <p:ph type="body" sz="quarter" idx="10"/>
          </p:nvPr>
        </p:nvSpPr>
        <p:spPr>
          <a:xfrm>
            <a:off x="9392477" y="3154238"/>
            <a:ext cx="2113723" cy="2232793"/>
          </a:xfrm>
          <a:prstGeom prst="rect">
            <a:avLst/>
          </a:prstGeom>
        </p:spPr>
        <p:txBody>
          <a:bodyPr lIns="0" rIns="0" anchor="t" anchorCtr="0"/>
          <a:lstStyle>
            <a:lvl1pPr marL="171450" indent="-171450">
              <a:buFont typeface="Arial" panose="020B0604020202020204" pitchFamily="34" charset="0"/>
              <a:buChar char="•"/>
              <a:defRPr sz="1200" b="0" i="0"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Box 15">
            <a:extLst>
              <a:ext uri="{FF2B5EF4-FFF2-40B4-BE49-F238E27FC236}">
                <a16:creationId xmlns:a16="http://schemas.microsoft.com/office/drawing/2014/main" id="{5683578D-F29E-AE4B-A884-4D5D43A72A91}"/>
              </a:ext>
            </a:extLst>
          </p:cNvPr>
          <p:cNvSpPr txBox="1"/>
          <p:nvPr/>
        </p:nvSpPr>
        <p:spPr>
          <a:xfrm>
            <a:off x="8915398" y="6331226"/>
            <a:ext cx="2892287" cy="246221"/>
          </a:xfrm>
          <a:prstGeom prst="rect">
            <a:avLst/>
          </a:prstGeom>
          <a:noFill/>
        </p:spPr>
        <p:txBody>
          <a:bodyPr wrap="square" rtlCol="0">
            <a:spAutoFit/>
          </a:bodyPr>
          <a:lstStyle/>
          <a:p>
            <a:pPr algn="r"/>
            <a:r>
              <a:rPr lang="en-US" sz="1000" b="1" spc="20" baseline="0">
                <a:solidFill>
                  <a:srgbClr val="919192"/>
                </a:solidFill>
                <a:latin typeface="Arial" panose="020B0604020202020204" pitchFamily="34" charset="0"/>
                <a:cs typeface="Arial" panose="020B0604020202020204" pitchFamily="34" charset="0"/>
              </a:rPr>
              <a:t>See more at FHI360.org/</a:t>
            </a:r>
            <a:r>
              <a:rPr lang="en-US" sz="1000" b="1" spc="20" baseline="0" err="1">
                <a:solidFill>
                  <a:srgbClr val="919192"/>
                </a:solidFill>
                <a:latin typeface="Arial" panose="020B0604020202020204" pitchFamily="34" charset="0"/>
                <a:cs typeface="Arial" panose="020B0604020202020204" pitchFamily="34" charset="0"/>
              </a:rPr>
              <a:t>GoingOnline</a:t>
            </a:r>
            <a:endParaRPr lang="en-US" sz="1000" b="1" spc="20" baseline="0">
              <a:solidFill>
                <a:srgbClr val="919192"/>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D915556D-3BEB-4D46-9F1D-C7B268BAEC78}"/>
              </a:ext>
            </a:extLst>
          </p:cNvPr>
          <p:cNvSpPr>
            <a:spLocks noGrp="1"/>
          </p:cNvSpPr>
          <p:nvPr>
            <p:ph idx="1"/>
          </p:nvPr>
        </p:nvSpPr>
        <p:spPr>
          <a:xfrm>
            <a:off x="685800" y="1828800"/>
            <a:ext cx="7820247" cy="4114800"/>
          </a:xfrm>
          <a:prstGeom prst="rect">
            <a:avLst/>
          </a:prstGeom>
        </p:spPr>
        <p:txBody>
          <a:bodyPr>
            <a:normAutofit/>
          </a:bodyPr>
          <a:lstStyle>
            <a:lvl1pPr>
              <a:buClr>
                <a:srgbClr val="007D9C"/>
              </a:buClr>
              <a:defRPr sz="3200">
                <a:solidFill>
                  <a:schemeClr val="bg2">
                    <a:lumMod val="25000"/>
                  </a:schemeClr>
                </a:solidFill>
                <a:latin typeface="Arial" panose="020B0604020202020204" pitchFamily="34" charset="0"/>
                <a:cs typeface="Arial" panose="020B0604020202020204" pitchFamily="34" charset="0"/>
              </a:defRPr>
            </a:lvl1pPr>
            <a:lvl2pPr marL="685800" indent="-228600">
              <a:buClr>
                <a:srgbClr val="007D9C"/>
              </a:buClr>
              <a:buFont typeface="System Font Regular"/>
              <a:buChar char="-"/>
              <a:defRPr sz="2800">
                <a:solidFill>
                  <a:schemeClr val="bg2">
                    <a:lumMod val="25000"/>
                  </a:schemeClr>
                </a:solidFill>
                <a:latin typeface="Arial" panose="020B0604020202020204" pitchFamily="34" charset="0"/>
                <a:cs typeface="Arial" panose="020B0604020202020204" pitchFamily="34" charset="0"/>
              </a:defRPr>
            </a:lvl2pPr>
            <a:lvl3pPr marL="1143000" indent="-228600">
              <a:buClr>
                <a:srgbClr val="007D9C"/>
              </a:buClr>
              <a:buFont typeface="Courier New" panose="02070309020205020404" pitchFamily="49" charset="0"/>
              <a:buChar char="o"/>
              <a:defRPr sz="2400">
                <a:solidFill>
                  <a:schemeClr val="bg2">
                    <a:lumMod val="25000"/>
                  </a:schemeClr>
                </a:solidFill>
                <a:latin typeface="Arial" panose="020B0604020202020204" pitchFamily="34" charset="0"/>
                <a:cs typeface="Arial" panose="020B0604020202020204" pitchFamily="34" charset="0"/>
              </a:defRPr>
            </a:lvl3pPr>
            <a:lvl4pPr marL="1600200" indent="-228600">
              <a:buClr>
                <a:srgbClr val="007D9C"/>
              </a:buClr>
              <a:buFont typeface="System Font Regular"/>
              <a:buChar char="-"/>
              <a:defRPr sz="2000">
                <a:solidFill>
                  <a:schemeClr val="bg2">
                    <a:lumMod val="25000"/>
                  </a:schemeClr>
                </a:solidFill>
                <a:latin typeface="Arial" panose="020B0604020202020204" pitchFamily="34" charset="0"/>
                <a:cs typeface="Arial" panose="020B0604020202020204" pitchFamily="34" charset="0"/>
              </a:defRPr>
            </a:lvl4pPr>
            <a:lvl5pPr marL="2057400" indent="-228600">
              <a:buClr>
                <a:srgbClr val="007D9C"/>
              </a:buClr>
              <a:buFont typeface="Arial" panose="020B0604020202020204" pitchFamily="34" charset="0"/>
              <a:buChar char="•"/>
              <a:defRPr sz="2000">
                <a:solidFill>
                  <a:schemeClr val="bg2">
                    <a:lumMod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72517CF-F292-FB3F-B474-92C487530C0D}"/>
              </a:ext>
            </a:extLst>
          </p:cNvPr>
          <p:cNvSpPr/>
          <p:nvPr userDrawn="1"/>
        </p:nvSpPr>
        <p:spPr>
          <a:xfrm>
            <a:off x="0" y="0"/>
            <a:ext cx="12192000" cy="16501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10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GO-Inner Slide_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6E49EB-AABA-464F-A43B-10E4B9BB1A09}"/>
              </a:ext>
            </a:extLst>
          </p:cNvPr>
          <p:cNvSpPr>
            <a:spLocks noGrp="1"/>
          </p:cNvSpPr>
          <p:nvPr>
            <p:ph idx="1"/>
          </p:nvPr>
        </p:nvSpPr>
        <p:spPr>
          <a:xfrm>
            <a:off x="685800" y="1828800"/>
            <a:ext cx="10607040" cy="4114800"/>
          </a:xfrm>
          <a:prstGeom prst="rect">
            <a:avLst/>
          </a:prstGeom>
        </p:spPr>
        <p:txBody>
          <a:bodyPr>
            <a:normAutofit/>
          </a:bodyPr>
          <a:lstStyle>
            <a:lvl1pPr>
              <a:buClr>
                <a:srgbClr val="007D9C"/>
              </a:buClr>
              <a:defRPr sz="3200">
                <a:solidFill>
                  <a:schemeClr val="bg2">
                    <a:lumMod val="25000"/>
                  </a:schemeClr>
                </a:solidFill>
                <a:latin typeface="Arial" panose="020B0604020202020204" pitchFamily="34" charset="0"/>
                <a:cs typeface="Arial" panose="020B0604020202020204" pitchFamily="34" charset="0"/>
              </a:defRPr>
            </a:lvl1pPr>
            <a:lvl2pPr marL="685800" indent="-228600">
              <a:buClr>
                <a:srgbClr val="007D9C"/>
              </a:buClr>
              <a:buFont typeface="System Font Regular"/>
              <a:buChar char="-"/>
              <a:defRPr sz="2800">
                <a:solidFill>
                  <a:schemeClr val="bg2">
                    <a:lumMod val="25000"/>
                  </a:schemeClr>
                </a:solidFill>
                <a:latin typeface="Arial" panose="020B0604020202020204" pitchFamily="34" charset="0"/>
                <a:cs typeface="Arial" panose="020B0604020202020204" pitchFamily="34" charset="0"/>
              </a:defRPr>
            </a:lvl2pPr>
            <a:lvl3pPr marL="1143000" indent="-228600">
              <a:buClr>
                <a:srgbClr val="007D9C"/>
              </a:buClr>
              <a:buFont typeface="Courier New" panose="02070309020205020404" pitchFamily="49" charset="0"/>
              <a:buChar char="o"/>
              <a:defRPr sz="2400">
                <a:solidFill>
                  <a:schemeClr val="bg2">
                    <a:lumMod val="25000"/>
                  </a:schemeClr>
                </a:solidFill>
                <a:latin typeface="Arial" panose="020B0604020202020204" pitchFamily="34" charset="0"/>
                <a:cs typeface="Arial" panose="020B0604020202020204" pitchFamily="34" charset="0"/>
              </a:defRPr>
            </a:lvl3pPr>
            <a:lvl4pPr marL="1600200" indent="-228600">
              <a:buClr>
                <a:srgbClr val="007D9C"/>
              </a:buClr>
              <a:buFont typeface="System Font Regular"/>
              <a:buChar char="-"/>
              <a:defRPr sz="2000">
                <a:solidFill>
                  <a:schemeClr val="bg2">
                    <a:lumMod val="25000"/>
                  </a:schemeClr>
                </a:solidFill>
                <a:latin typeface="Arial" panose="020B0604020202020204" pitchFamily="34" charset="0"/>
                <a:cs typeface="Arial" panose="020B0604020202020204" pitchFamily="34" charset="0"/>
              </a:defRPr>
            </a:lvl4pPr>
            <a:lvl5pPr marL="2057400" indent="-228600">
              <a:buClr>
                <a:srgbClr val="007D9C"/>
              </a:buClr>
              <a:buFont typeface="Arial" panose="020B0604020202020204" pitchFamily="34" charset="0"/>
              <a:buChar char="•"/>
              <a:defRPr sz="2000">
                <a:solidFill>
                  <a:schemeClr val="bg2">
                    <a:lumMod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EC93B4B5-9741-E64F-872C-81EEC1088B8C}"/>
              </a:ext>
            </a:extLst>
          </p:cNvPr>
          <p:cNvSpPr>
            <a:spLocks noGrp="1"/>
          </p:cNvSpPr>
          <p:nvPr>
            <p:ph type="body" sz="quarter" idx="11" hasCustomPrompt="1"/>
          </p:nvPr>
        </p:nvSpPr>
        <p:spPr>
          <a:xfrm>
            <a:off x="685800" y="603249"/>
            <a:ext cx="10607040" cy="441326"/>
          </a:xfrm>
          <a:prstGeom prst="rect">
            <a:avLst/>
          </a:prstGeom>
        </p:spPr>
        <p:txBody>
          <a:bodyPr/>
          <a:lstStyle>
            <a:lvl1pPr marL="0" indent="0">
              <a:buNone/>
              <a:defRPr sz="3000" b="1" i="0" u="none" baseline="0">
                <a:solidFill>
                  <a:schemeClr val="bg1"/>
                </a:solidFill>
                <a:uFill>
                  <a:solidFill>
                    <a:srgbClr val="007D9C"/>
                  </a:solidFill>
                </a:uFill>
                <a:latin typeface="Arial" panose="020B0604020202020204" pitchFamily="34" charset="0"/>
                <a:cs typeface="Arial" panose="020B0604020202020204" pitchFamily="34" charset="0"/>
              </a:defRPr>
            </a:lvl1pPr>
          </a:lstStyle>
          <a:p>
            <a:pPr lvl="0"/>
            <a:r>
              <a:rPr lang="en-US"/>
              <a:t>Click To Edit Slide Title</a:t>
            </a:r>
          </a:p>
        </p:txBody>
      </p:sp>
      <p:sp>
        <p:nvSpPr>
          <p:cNvPr id="4" name="TextBox 3">
            <a:extLst>
              <a:ext uri="{FF2B5EF4-FFF2-40B4-BE49-F238E27FC236}">
                <a16:creationId xmlns:a16="http://schemas.microsoft.com/office/drawing/2014/main" id="{2CDBE4FC-EEB8-DA47-86A1-C1ED8991CE46}"/>
              </a:ext>
            </a:extLst>
          </p:cNvPr>
          <p:cNvSpPr txBox="1"/>
          <p:nvPr/>
        </p:nvSpPr>
        <p:spPr>
          <a:xfrm>
            <a:off x="8915398" y="6331226"/>
            <a:ext cx="2892287" cy="246221"/>
          </a:xfrm>
          <a:prstGeom prst="rect">
            <a:avLst/>
          </a:prstGeom>
          <a:noFill/>
        </p:spPr>
        <p:txBody>
          <a:bodyPr wrap="square" rtlCol="0">
            <a:spAutoFit/>
          </a:bodyPr>
          <a:lstStyle/>
          <a:p>
            <a:pPr algn="r"/>
            <a:r>
              <a:rPr lang="en-US" sz="1000" b="1" spc="20" baseline="0">
                <a:solidFill>
                  <a:srgbClr val="919192"/>
                </a:solidFill>
                <a:latin typeface="Arial" panose="020B0604020202020204" pitchFamily="34" charset="0"/>
                <a:cs typeface="Arial" panose="020B0604020202020204" pitchFamily="34" charset="0"/>
              </a:rPr>
              <a:t>See more at FHI360.org/</a:t>
            </a:r>
            <a:r>
              <a:rPr lang="en-US" sz="1000" b="1" spc="20" baseline="0" err="1">
                <a:solidFill>
                  <a:srgbClr val="919192"/>
                </a:solidFill>
                <a:latin typeface="Arial" panose="020B0604020202020204" pitchFamily="34" charset="0"/>
                <a:cs typeface="Arial" panose="020B0604020202020204" pitchFamily="34" charset="0"/>
              </a:rPr>
              <a:t>GoingOnline</a:t>
            </a:r>
            <a:endParaRPr lang="en-US" sz="1000" b="1" spc="20" baseline="0">
              <a:solidFill>
                <a:srgbClr val="9191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812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GO-Slide Title Only_blue">
    <p:bg>
      <p:bgPr>
        <a:blipFill dpi="0" rotWithShape="1">
          <a:blip r:embed="rId2" cstate="print">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CCD574B4-4508-CC4C-B2E7-4B68EF94AC5C}"/>
              </a:ext>
            </a:extLst>
          </p:cNvPr>
          <p:cNvSpPr>
            <a:spLocks noGrp="1"/>
          </p:cNvSpPr>
          <p:nvPr>
            <p:ph type="body" sz="quarter" idx="11" hasCustomPrompt="1"/>
          </p:nvPr>
        </p:nvSpPr>
        <p:spPr>
          <a:xfrm>
            <a:off x="6095999" y="624105"/>
            <a:ext cx="5877751" cy="441326"/>
          </a:xfrm>
          <a:prstGeom prst="rect">
            <a:avLst/>
          </a:prstGeom>
        </p:spPr>
        <p:txBody>
          <a:bodyPr/>
          <a:lstStyle>
            <a:lvl1pPr marL="0" indent="0" algn="r">
              <a:buNone/>
              <a:defRPr sz="3000" b="1" i="0" u="none" baseline="0">
                <a:solidFill>
                  <a:srgbClr val="1F94C1"/>
                </a:solidFill>
                <a:uFill>
                  <a:solidFill>
                    <a:srgbClr val="004F6F"/>
                  </a:solidFill>
                </a:uFill>
                <a:latin typeface="Arial" panose="020B0604020202020204" pitchFamily="34" charset="0"/>
                <a:cs typeface="Arial" panose="020B0604020202020204" pitchFamily="34" charset="0"/>
              </a:defRPr>
            </a:lvl1pPr>
          </a:lstStyle>
          <a:p>
            <a:pPr lvl="0"/>
            <a:r>
              <a:rPr lang="en-US"/>
              <a:t>Click To Edit Slide Title</a:t>
            </a:r>
          </a:p>
        </p:txBody>
      </p:sp>
      <p:pic>
        <p:nvPicPr>
          <p:cNvPr id="49" name="Picture 48" descr="Logo&#10;&#10;Description automatically generated">
            <a:extLst>
              <a:ext uri="{FF2B5EF4-FFF2-40B4-BE49-F238E27FC236}">
                <a16:creationId xmlns:a16="http://schemas.microsoft.com/office/drawing/2014/main" id="{A721A254-16F9-4863-A953-2F2D32F935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7164" y="333911"/>
            <a:ext cx="1900004" cy="731520"/>
          </a:xfrm>
          <a:prstGeom prst="rect">
            <a:avLst/>
          </a:prstGeom>
        </p:spPr>
      </p:pic>
      <p:sp>
        <p:nvSpPr>
          <p:cNvPr id="26" name="Rectangle: Single Corner Rounded 1">
            <a:extLst>
              <a:ext uri="{FF2B5EF4-FFF2-40B4-BE49-F238E27FC236}">
                <a16:creationId xmlns:a16="http://schemas.microsoft.com/office/drawing/2014/main" id="{2712EB30-9A51-522F-000F-4F5BC6B72F87}"/>
              </a:ext>
            </a:extLst>
          </p:cNvPr>
          <p:cNvSpPr/>
          <p:nvPr userDrawn="1"/>
        </p:nvSpPr>
        <p:spPr>
          <a:xfrm flipH="1">
            <a:off x="372531" y="1341167"/>
            <a:ext cx="11819468" cy="5516833"/>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03944BFB-C6C1-3570-57E8-DD969B285AF9}"/>
              </a:ext>
            </a:extLst>
          </p:cNvPr>
          <p:cNvGrpSpPr>
            <a:grpSpLocks noChangeAspect="1"/>
          </p:cNvGrpSpPr>
          <p:nvPr userDrawn="1"/>
        </p:nvGrpSpPr>
        <p:grpSpPr>
          <a:xfrm>
            <a:off x="1170861" y="1500826"/>
            <a:ext cx="10058400" cy="5264029"/>
            <a:chOff x="1366956" y="5475828"/>
            <a:chExt cx="12902178" cy="6752304"/>
          </a:xfrm>
          <a:solidFill>
            <a:schemeClr val="accent1"/>
          </a:solidFill>
        </p:grpSpPr>
        <p:grpSp>
          <p:nvGrpSpPr>
            <p:cNvPr id="29" name="Group 28">
              <a:extLst>
                <a:ext uri="{FF2B5EF4-FFF2-40B4-BE49-F238E27FC236}">
                  <a16:creationId xmlns:a16="http://schemas.microsoft.com/office/drawing/2014/main" id="{16102FF7-3900-3ACA-12A6-284C5525D4E8}"/>
                </a:ext>
              </a:extLst>
            </p:cNvPr>
            <p:cNvGrpSpPr/>
            <p:nvPr/>
          </p:nvGrpSpPr>
          <p:grpSpPr>
            <a:xfrm>
              <a:off x="11443625" y="9843432"/>
              <a:ext cx="2369383" cy="1948986"/>
              <a:chOff x="17313474" y="8259388"/>
              <a:chExt cx="3349052" cy="2754834"/>
            </a:xfrm>
            <a:grpFill/>
          </p:grpSpPr>
          <p:sp>
            <p:nvSpPr>
              <p:cNvPr id="841" name="Freeform 403">
                <a:extLst>
                  <a:ext uri="{FF2B5EF4-FFF2-40B4-BE49-F238E27FC236}">
                    <a16:creationId xmlns:a16="http://schemas.microsoft.com/office/drawing/2014/main" id="{BBBAE07F-6A94-9CBD-1834-6620E48B5BD8}"/>
                  </a:ext>
                </a:extLst>
              </p:cNvPr>
              <p:cNvSpPr>
                <a:spLocks/>
              </p:cNvSpPr>
              <p:nvPr/>
            </p:nvSpPr>
            <p:spPr bwMode="auto">
              <a:xfrm>
                <a:off x="17313474" y="8845757"/>
                <a:ext cx="2084011" cy="1648471"/>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2" name="Freeform 470">
                <a:extLst>
                  <a:ext uri="{FF2B5EF4-FFF2-40B4-BE49-F238E27FC236}">
                    <a16:creationId xmlns:a16="http://schemas.microsoft.com/office/drawing/2014/main" id="{5F9DC1D1-1F98-688F-1DAF-735688E1A878}"/>
                  </a:ext>
                </a:extLst>
              </p:cNvPr>
              <p:cNvSpPr>
                <a:spLocks/>
              </p:cNvSpPr>
              <p:nvPr/>
            </p:nvSpPr>
            <p:spPr bwMode="auto">
              <a:xfrm>
                <a:off x="18212596" y="8259388"/>
                <a:ext cx="48790" cy="22128"/>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3" name="Freeform 471">
                <a:extLst>
                  <a:ext uri="{FF2B5EF4-FFF2-40B4-BE49-F238E27FC236}">
                    <a16:creationId xmlns:a16="http://schemas.microsoft.com/office/drawing/2014/main" id="{5F2F2951-ABE8-6AA4-AD9F-39632A1239A8}"/>
                  </a:ext>
                </a:extLst>
              </p:cNvPr>
              <p:cNvSpPr>
                <a:spLocks/>
              </p:cNvSpPr>
              <p:nvPr/>
            </p:nvSpPr>
            <p:spPr bwMode="auto">
              <a:xfrm>
                <a:off x="18223051" y="8270449"/>
                <a:ext cx="191674" cy="121701"/>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4" name="Freeform 472">
                <a:extLst>
                  <a:ext uri="{FF2B5EF4-FFF2-40B4-BE49-F238E27FC236}">
                    <a16:creationId xmlns:a16="http://schemas.microsoft.com/office/drawing/2014/main" id="{EAED6BB8-DF1B-80FD-BF62-A3513C1936BC}"/>
                  </a:ext>
                </a:extLst>
              </p:cNvPr>
              <p:cNvSpPr>
                <a:spLocks/>
              </p:cNvSpPr>
              <p:nvPr/>
            </p:nvSpPr>
            <p:spPr bwMode="auto">
              <a:xfrm>
                <a:off x="19132628" y="8476972"/>
                <a:ext cx="212583" cy="129075"/>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5" name="Freeform 473">
                <a:extLst>
                  <a:ext uri="{FF2B5EF4-FFF2-40B4-BE49-F238E27FC236}">
                    <a16:creationId xmlns:a16="http://schemas.microsoft.com/office/drawing/2014/main" id="{2DE5013B-71C2-59AD-CFA2-1CA3CA4DAE8E}"/>
                  </a:ext>
                </a:extLst>
              </p:cNvPr>
              <p:cNvSpPr>
                <a:spLocks/>
              </p:cNvSpPr>
              <p:nvPr/>
            </p:nvSpPr>
            <p:spPr bwMode="auto">
              <a:xfrm>
                <a:off x="19439307" y="8543352"/>
                <a:ext cx="90610" cy="118010"/>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6" name="Freeform 474">
                <a:extLst>
                  <a:ext uri="{FF2B5EF4-FFF2-40B4-BE49-F238E27FC236}">
                    <a16:creationId xmlns:a16="http://schemas.microsoft.com/office/drawing/2014/main" id="{5BDBAB1B-3CBA-0FF7-6E4A-86BA7144BD6F}"/>
                  </a:ext>
                </a:extLst>
              </p:cNvPr>
              <p:cNvSpPr>
                <a:spLocks/>
              </p:cNvSpPr>
              <p:nvPr/>
            </p:nvSpPr>
            <p:spPr bwMode="auto">
              <a:xfrm>
                <a:off x="19704162" y="8760939"/>
                <a:ext cx="59243" cy="62692"/>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7" name="Freeform 475">
                <a:extLst>
                  <a:ext uri="{FF2B5EF4-FFF2-40B4-BE49-F238E27FC236}">
                    <a16:creationId xmlns:a16="http://schemas.microsoft.com/office/drawing/2014/main" id="{E6D017F7-727D-1B1D-E626-DC7275F1071F}"/>
                  </a:ext>
                </a:extLst>
              </p:cNvPr>
              <p:cNvSpPr>
                <a:spLocks/>
              </p:cNvSpPr>
              <p:nvPr/>
            </p:nvSpPr>
            <p:spPr bwMode="auto">
              <a:xfrm>
                <a:off x="19641433" y="8661365"/>
                <a:ext cx="94095" cy="6637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8" name="Freeform 476">
                <a:extLst>
                  <a:ext uri="{FF2B5EF4-FFF2-40B4-BE49-F238E27FC236}">
                    <a16:creationId xmlns:a16="http://schemas.microsoft.com/office/drawing/2014/main" id="{9C0054FD-B5F2-5CF4-9ADF-AFA58A2D43FF}"/>
                  </a:ext>
                </a:extLst>
              </p:cNvPr>
              <p:cNvSpPr>
                <a:spLocks/>
              </p:cNvSpPr>
              <p:nvPr/>
            </p:nvSpPr>
            <p:spPr bwMode="auto">
              <a:xfrm>
                <a:off x="19550823" y="8617109"/>
                <a:ext cx="41820" cy="55320"/>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9" name="Freeform 477">
                <a:extLst>
                  <a:ext uri="{FF2B5EF4-FFF2-40B4-BE49-F238E27FC236}">
                    <a16:creationId xmlns:a16="http://schemas.microsoft.com/office/drawing/2014/main" id="{57E0B063-4924-A61E-2350-109502F30994}"/>
                  </a:ext>
                </a:extLst>
              </p:cNvPr>
              <p:cNvSpPr>
                <a:spLocks/>
              </p:cNvSpPr>
              <p:nvPr/>
            </p:nvSpPr>
            <p:spPr bwMode="auto">
              <a:xfrm>
                <a:off x="19927199" y="9376809"/>
                <a:ext cx="163792" cy="129075"/>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0" name="Freeform 478">
                <a:extLst>
                  <a:ext uri="{FF2B5EF4-FFF2-40B4-BE49-F238E27FC236}">
                    <a16:creationId xmlns:a16="http://schemas.microsoft.com/office/drawing/2014/main" id="{1B6C57C1-42D9-9FB4-AB28-C3854D264039}"/>
                  </a:ext>
                </a:extLst>
              </p:cNvPr>
              <p:cNvSpPr>
                <a:spLocks/>
              </p:cNvSpPr>
              <p:nvPr/>
            </p:nvSpPr>
            <p:spPr bwMode="auto">
              <a:xfrm>
                <a:off x="20366305" y="10199201"/>
                <a:ext cx="115005" cy="151203"/>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1" name="Freeform 479">
                <a:extLst>
                  <a:ext uri="{FF2B5EF4-FFF2-40B4-BE49-F238E27FC236}">
                    <a16:creationId xmlns:a16="http://schemas.microsoft.com/office/drawing/2014/main" id="{F718A87A-0387-E2E9-31DC-AFC2B1F62976}"/>
                  </a:ext>
                </a:extLst>
              </p:cNvPr>
              <p:cNvSpPr>
                <a:spLocks/>
              </p:cNvSpPr>
              <p:nvPr/>
            </p:nvSpPr>
            <p:spPr bwMode="auto">
              <a:xfrm>
                <a:off x="20397671" y="10339341"/>
                <a:ext cx="264855" cy="328220"/>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2" name="Freeform 480">
                <a:extLst>
                  <a:ext uri="{FF2B5EF4-FFF2-40B4-BE49-F238E27FC236}">
                    <a16:creationId xmlns:a16="http://schemas.microsoft.com/office/drawing/2014/main" id="{6652D2A4-D515-DAFC-7688-40FFAB7D2B33}"/>
                  </a:ext>
                </a:extLst>
              </p:cNvPr>
              <p:cNvSpPr>
                <a:spLocks/>
              </p:cNvSpPr>
              <p:nvPr/>
            </p:nvSpPr>
            <p:spPr bwMode="auto">
              <a:xfrm>
                <a:off x="20049176" y="10579051"/>
                <a:ext cx="400771" cy="41304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3" name="Freeform 481">
                <a:extLst>
                  <a:ext uri="{FF2B5EF4-FFF2-40B4-BE49-F238E27FC236}">
                    <a16:creationId xmlns:a16="http://schemas.microsoft.com/office/drawing/2014/main" id="{86DBBA88-9584-D755-B1B5-D2E2462C9364}"/>
                  </a:ext>
                </a:extLst>
              </p:cNvPr>
              <p:cNvSpPr>
                <a:spLocks/>
              </p:cNvSpPr>
              <p:nvPr/>
            </p:nvSpPr>
            <p:spPr bwMode="auto">
              <a:xfrm>
                <a:off x="20111903" y="10992094"/>
                <a:ext cx="20911" cy="22128"/>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4" name="Freeform 482">
                <a:extLst>
                  <a:ext uri="{FF2B5EF4-FFF2-40B4-BE49-F238E27FC236}">
                    <a16:creationId xmlns:a16="http://schemas.microsoft.com/office/drawing/2014/main" id="{6542E43F-A169-F620-C15E-4D6263B85E33}"/>
                  </a:ext>
                </a:extLst>
              </p:cNvPr>
              <p:cNvSpPr>
                <a:spLocks/>
              </p:cNvSpPr>
              <p:nvPr/>
            </p:nvSpPr>
            <p:spPr bwMode="auto">
              <a:xfrm>
                <a:off x="18937470" y="10590116"/>
                <a:ext cx="195161" cy="195458"/>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5" name="Freeform 483">
                <a:extLst>
                  <a:ext uri="{FF2B5EF4-FFF2-40B4-BE49-F238E27FC236}">
                    <a16:creationId xmlns:a16="http://schemas.microsoft.com/office/drawing/2014/main" id="{A40043A2-8BA3-7D42-C5AC-970BAB1AE42C}"/>
                  </a:ext>
                </a:extLst>
              </p:cNvPr>
              <p:cNvSpPr>
                <a:spLocks/>
              </p:cNvSpPr>
              <p:nvPr/>
            </p:nvSpPr>
            <p:spPr bwMode="auto">
              <a:xfrm>
                <a:off x="19090808" y="10534799"/>
                <a:ext cx="31364" cy="55320"/>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6" name="Freeform 484">
                <a:extLst>
                  <a:ext uri="{FF2B5EF4-FFF2-40B4-BE49-F238E27FC236}">
                    <a16:creationId xmlns:a16="http://schemas.microsoft.com/office/drawing/2014/main" id="{72DD85E2-4D01-445C-EAD8-62599E7B70BC}"/>
                  </a:ext>
                </a:extLst>
              </p:cNvPr>
              <p:cNvSpPr>
                <a:spLocks/>
              </p:cNvSpPr>
              <p:nvPr/>
            </p:nvSpPr>
            <p:spPr bwMode="auto">
              <a:xfrm>
                <a:off x="18885195" y="10534799"/>
                <a:ext cx="20911" cy="22128"/>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7" name="Freeform 610">
                <a:extLst>
                  <a:ext uri="{FF2B5EF4-FFF2-40B4-BE49-F238E27FC236}">
                    <a16:creationId xmlns:a16="http://schemas.microsoft.com/office/drawing/2014/main" id="{012607FD-EBB2-B3B2-655D-8A9D2EA184B4}"/>
                  </a:ext>
                </a:extLst>
              </p:cNvPr>
              <p:cNvSpPr>
                <a:spLocks/>
              </p:cNvSpPr>
              <p:nvPr/>
            </p:nvSpPr>
            <p:spPr bwMode="auto">
              <a:xfrm>
                <a:off x="18191684" y="8358957"/>
                <a:ext cx="20911" cy="11065"/>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8" name="Freeform 612">
                <a:extLst>
                  <a:ext uri="{FF2B5EF4-FFF2-40B4-BE49-F238E27FC236}">
                    <a16:creationId xmlns:a16="http://schemas.microsoft.com/office/drawing/2014/main" id="{758FFA51-E0D3-3D49-2222-F7EE3A7380BF}"/>
                  </a:ext>
                </a:extLst>
              </p:cNvPr>
              <p:cNvSpPr>
                <a:spLocks/>
              </p:cNvSpPr>
              <p:nvPr/>
            </p:nvSpPr>
            <p:spPr bwMode="auto">
              <a:xfrm>
                <a:off x="18519271" y="10265581"/>
                <a:ext cx="69700" cy="55320"/>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59" name="Freeform 707">
                <a:extLst>
                  <a:ext uri="{FF2B5EF4-FFF2-40B4-BE49-F238E27FC236}">
                    <a16:creationId xmlns:a16="http://schemas.microsoft.com/office/drawing/2014/main" id="{8E83AFFB-8D6F-1533-04B8-48E8232A0557}"/>
                  </a:ext>
                </a:extLst>
              </p:cNvPr>
              <p:cNvSpPr>
                <a:spLocks/>
              </p:cNvSpPr>
              <p:nvPr/>
            </p:nvSpPr>
            <p:spPr bwMode="auto">
              <a:xfrm>
                <a:off x="18292746" y="8336829"/>
                <a:ext cx="460016" cy="413040"/>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60" name="Freeform 708">
                <a:extLst>
                  <a:ext uri="{FF2B5EF4-FFF2-40B4-BE49-F238E27FC236}">
                    <a16:creationId xmlns:a16="http://schemas.microsoft.com/office/drawing/2014/main" id="{5A3A0809-85D4-5925-9C79-9A9F554B41F3}"/>
                  </a:ext>
                </a:extLst>
              </p:cNvPr>
              <p:cNvSpPr>
                <a:spLocks/>
              </p:cNvSpPr>
              <p:nvPr/>
            </p:nvSpPr>
            <p:spPr bwMode="auto">
              <a:xfrm>
                <a:off x="18742308" y="8403216"/>
                <a:ext cx="522745" cy="442543"/>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grpSp>
          <p:nvGrpSpPr>
            <p:cNvPr id="33" name="Group 32">
              <a:extLst>
                <a:ext uri="{FF2B5EF4-FFF2-40B4-BE49-F238E27FC236}">
                  <a16:creationId xmlns:a16="http://schemas.microsoft.com/office/drawing/2014/main" id="{25F8AB18-1C0C-7CBC-4140-26E8A9B32054}"/>
                </a:ext>
              </a:extLst>
            </p:cNvPr>
            <p:cNvGrpSpPr/>
            <p:nvPr/>
          </p:nvGrpSpPr>
          <p:grpSpPr>
            <a:xfrm>
              <a:off x="7069754" y="5697602"/>
              <a:ext cx="7199380" cy="4552850"/>
              <a:chOff x="11131138" y="2399379"/>
              <a:chExt cx="10176108" cy="6435319"/>
            </a:xfrm>
            <a:grpFill/>
          </p:grpSpPr>
          <p:sp>
            <p:nvSpPr>
              <p:cNvPr id="663" name="Freeform 404">
                <a:extLst>
                  <a:ext uri="{FF2B5EF4-FFF2-40B4-BE49-F238E27FC236}">
                    <a16:creationId xmlns:a16="http://schemas.microsoft.com/office/drawing/2014/main" id="{4CB08414-5F38-00D0-2C97-B0E532781FE7}"/>
                  </a:ext>
                </a:extLst>
              </p:cNvPr>
              <p:cNvSpPr>
                <a:spLocks/>
              </p:cNvSpPr>
              <p:nvPr/>
            </p:nvSpPr>
            <p:spPr bwMode="auto">
              <a:xfrm>
                <a:off x="11357660" y="4641596"/>
                <a:ext cx="407739" cy="65275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4" name="Freeform 406">
                <a:extLst>
                  <a:ext uri="{FF2B5EF4-FFF2-40B4-BE49-F238E27FC236}">
                    <a16:creationId xmlns:a16="http://schemas.microsoft.com/office/drawing/2014/main" id="{6D9F27C4-534E-286C-2096-9AA27336A695}"/>
                  </a:ext>
                </a:extLst>
              </p:cNvPr>
              <p:cNvSpPr>
                <a:spLocks/>
              </p:cNvSpPr>
              <p:nvPr/>
            </p:nvSpPr>
            <p:spPr bwMode="auto">
              <a:xfrm>
                <a:off x="14278063" y="2919366"/>
                <a:ext cx="920032" cy="671193"/>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5" name="Freeform 407">
                <a:extLst>
                  <a:ext uri="{FF2B5EF4-FFF2-40B4-BE49-F238E27FC236}">
                    <a16:creationId xmlns:a16="http://schemas.microsoft.com/office/drawing/2014/main" id="{FEA5C6C4-AA10-52BF-8192-0FE6C03DCC7C}"/>
                  </a:ext>
                </a:extLst>
              </p:cNvPr>
              <p:cNvSpPr>
                <a:spLocks/>
              </p:cNvSpPr>
              <p:nvPr/>
            </p:nvSpPr>
            <p:spPr bwMode="auto">
              <a:xfrm>
                <a:off x="16637390" y="2639089"/>
                <a:ext cx="327588" cy="173330"/>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6" name="Freeform 408">
                <a:extLst>
                  <a:ext uri="{FF2B5EF4-FFF2-40B4-BE49-F238E27FC236}">
                    <a16:creationId xmlns:a16="http://schemas.microsoft.com/office/drawing/2014/main" id="{9F0F7A37-7B48-0CE4-6440-7F507207D5FC}"/>
                  </a:ext>
                </a:extLst>
              </p:cNvPr>
              <p:cNvSpPr>
                <a:spLocks/>
              </p:cNvSpPr>
              <p:nvPr/>
            </p:nvSpPr>
            <p:spPr bwMode="auto">
              <a:xfrm>
                <a:off x="16372532" y="2539517"/>
                <a:ext cx="306678" cy="173330"/>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7" name="Freeform 409">
                <a:extLst>
                  <a:ext uri="{FF2B5EF4-FFF2-40B4-BE49-F238E27FC236}">
                    <a16:creationId xmlns:a16="http://schemas.microsoft.com/office/drawing/2014/main" id="{F3FEB64D-E4B1-2C59-0344-5373B57BA3FD}"/>
                  </a:ext>
                </a:extLst>
              </p:cNvPr>
              <p:cNvSpPr>
                <a:spLocks/>
              </p:cNvSpPr>
              <p:nvPr/>
            </p:nvSpPr>
            <p:spPr bwMode="auto">
              <a:xfrm>
                <a:off x="16281922" y="2550579"/>
                <a:ext cx="153338" cy="55320"/>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8" name="Freeform 410">
                <a:extLst>
                  <a:ext uri="{FF2B5EF4-FFF2-40B4-BE49-F238E27FC236}">
                    <a16:creationId xmlns:a16="http://schemas.microsoft.com/office/drawing/2014/main" id="{F6964189-F76A-6258-F25D-07DDB621F285}"/>
                  </a:ext>
                </a:extLst>
              </p:cNvPr>
              <p:cNvSpPr>
                <a:spLocks/>
              </p:cNvSpPr>
              <p:nvPr/>
            </p:nvSpPr>
            <p:spPr bwMode="auto">
              <a:xfrm>
                <a:off x="16309801" y="2399379"/>
                <a:ext cx="257886" cy="173330"/>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9" name="Freeform 411">
                <a:extLst>
                  <a:ext uri="{FF2B5EF4-FFF2-40B4-BE49-F238E27FC236}">
                    <a16:creationId xmlns:a16="http://schemas.microsoft.com/office/drawing/2014/main" id="{72AE9A6D-2460-2D53-20C2-59975AA0062F}"/>
                  </a:ext>
                </a:extLst>
              </p:cNvPr>
              <p:cNvSpPr>
                <a:spLocks/>
              </p:cNvSpPr>
              <p:nvPr/>
            </p:nvSpPr>
            <p:spPr bwMode="auto">
              <a:xfrm>
                <a:off x="19028080" y="3081631"/>
                <a:ext cx="257886" cy="88507"/>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0" name="Freeform 412">
                <a:extLst>
                  <a:ext uri="{FF2B5EF4-FFF2-40B4-BE49-F238E27FC236}">
                    <a16:creationId xmlns:a16="http://schemas.microsoft.com/office/drawing/2014/main" id="{E2ACCDAB-FFF7-A75A-8463-07C2D5CC6D00}"/>
                  </a:ext>
                </a:extLst>
              </p:cNvPr>
              <p:cNvSpPr>
                <a:spLocks/>
              </p:cNvSpPr>
              <p:nvPr/>
            </p:nvSpPr>
            <p:spPr bwMode="auto">
              <a:xfrm>
                <a:off x="18700492" y="3254959"/>
                <a:ext cx="216069" cy="88507"/>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1" name="Freeform 413">
                <a:extLst>
                  <a:ext uri="{FF2B5EF4-FFF2-40B4-BE49-F238E27FC236}">
                    <a16:creationId xmlns:a16="http://schemas.microsoft.com/office/drawing/2014/main" id="{019CC878-FEFC-BCC4-3753-D45299ADA27F}"/>
                  </a:ext>
                </a:extLst>
              </p:cNvPr>
              <p:cNvSpPr>
                <a:spLocks/>
              </p:cNvSpPr>
              <p:nvPr/>
            </p:nvSpPr>
            <p:spPr bwMode="auto">
              <a:xfrm>
                <a:off x="18710948" y="3214397"/>
                <a:ext cx="83638" cy="51630"/>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2" name="Freeform 414">
                <a:extLst>
                  <a:ext uri="{FF2B5EF4-FFF2-40B4-BE49-F238E27FC236}">
                    <a16:creationId xmlns:a16="http://schemas.microsoft.com/office/drawing/2014/main" id="{96807B07-073B-E93C-E084-05C42C6BBE2E}"/>
                  </a:ext>
                </a:extLst>
              </p:cNvPr>
              <p:cNvSpPr>
                <a:spLocks/>
              </p:cNvSpPr>
              <p:nvPr/>
            </p:nvSpPr>
            <p:spPr bwMode="auto">
              <a:xfrm>
                <a:off x="18487907" y="3059504"/>
                <a:ext cx="31364" cy="55320"/>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3" name="Freeform 415">
                <a:extLst>
                  <a:ext uri="{FF2B5EF4-FFF2-40B4-BE49-F238E27FC236}">
                    <a16:creationId xmlns:a16="http://schemas.microsoft.com/office/drawing/2014/main" id="{7E0C8B6A-C42F-5B3A-54AE-E76878A94A72}"/>
                  </a:ext>
                </a:extLst>
              </p:cNvPr>
              <p:cNvSpPr>
                <a:spLocks/>
              </p:cNvSpPr>
              <p:nvPr/>
            </p:nvSpPr>
            <p:spPr bwMode="auto">
              <a:xfrm>
                <a:off x="18487907" y="3221769"/>
                <a:ext cx="41820" cy="55320"/>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4" name="Freeform 416">
                <a:extLst>
                  <a:ext uri="{FF2B5EF4-FFF2-40B4-BE49-F238E27FC236}">
                    <a16:creationId xmlns:a16="http://schemas.microsoft.com/office/drawing/2014/main" id="{C3CD6AE4-761D-C8FA-8BCB-047876EA2818}"/>
                  </a:ext>
                </a:extLst>
              </p:cNvPr>
              <p:cNvSpPr>
                <a:spLocks/>
              </p:cNvSpPr>
              <p:nvPr/>
            </p:nvSpPr>
            <p:spPr bwMode="auto">
              <a:xfrm>
                <a:off x="18557607" y="3018939"/>
                <a:ext cx="432136" cy="173330"/>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5" name="Freeform 417">
                <a:extLst>
                  <a:ext uri="{FF2B5EF4-FFF2-40B4-BE49-F238E27FC236}">
                    <a16:creationId xmlns:a16="http://schemas.microsoft.com/office/drawing/2014/main" id="{256E23E3-5E34-F258-0ED9-60F1111DC9DE}"/>
                  </a:ext>
                </a:extLst>
              </p:cNvPr>
              <p:cNvSpPr>
                <a:spLocks/>
              </p:cNvSpPr>
              <p:nvPr/>
            </p:nvSpPr>
            <p:spPr bwMode="auto">
              <a:xfrm>
                <a:off x="18805042" y="3070569"/>
                <a:ext cx="80154" cy="88507"/>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6" name="Freeform 418">
                <a:extLst>
                  <a:ext uri="{FF2B5EF4-FFF2-40B4-BE49-F238E27FC236}">
                    <a16:creationId xmlns:a16="http://schemas.microsoft.com/office/drawing/2014/main" id="{893C6B8F-ABB8-0A28-1A0D-01D2FE54D131}"/>
                  </a:ext>
                </a:extLst>
              </p:cNvPr>
              <p:cNvSpPr>
                <a:spLocks/>
              </p:cNvSpPr>
              <p:nvPr/>
            </p:nvSpPr>
            <p:spPr bwMode="auto">
              <a:xfrm>
                <a:off x="20143270" y="3656936"/>
                <a:ext cx="111517" cy="66379"/>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7" name="Freeform 419">
                <a:extLst>
                  <a:ext uri="{FF2B5EF4-FFF2-40B4-BE49-F238E27FC236}">
                    <a16:creationId xmlns:a16="http://schemas.microsoft.com/office/drawing/2014/main" id="{16D817FB-DDAB-0868-4EF7-CCDEAAF25A4D}"/>
                  </a:ext>
                </a:extLst>
              </p:cNvPr>
              <p:cNvSpPr>
                <a:spLocks/>
              </p:cNvSpPr>
              <p:nvPr/>
            </p:nvSpPr>
            <p:spPr bwMode="auto">
              <a:xfrm>
                <a:off x="19927199" y="4608407"/>
                <a:ext cx="62727" cy="55320"/>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8" name="Freeform 420">
                <a:extLst>
                  <a:ext uri="{FF2B5EF4-FFF2-40B4-BE49-F238E27FC236}">
                    <a16:creationId xmlns:a16="http://schemas.microsoft.com/office/drawing/2014/main" id="{33E8C840-AFCB-8B6E-E64A-65E3FCE4E69F}"/>
                  </a:ext>
                </a:extLst>
              </p:cNvPr>
              <p:cNvSpPr>
                <a:spLocks/>
              </p:cNvSpPr>
              <p:nvPr/>
            </p:nvSpPr>
            <p:spPr bwMode="auto">
              <a:xfrm>
                <a:off x="18568061" y="4925563"/>
                <a:ext cx="52274" cy="29502"/>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9" name="Freeform 421">
                <a:extLst>
                  <a:ext uri="{FF2B5EF4-FFF2-40B4-BE49-F238E27FC236}">
                    <a16:creationId xmlns:a16="http://schemas.microsoft.com/office/drawing/2014/main" id="{CA038B3D-E899-EC9A-219A-37F2F34EB1FB}"/>
                  </a:ext>
                </a:extLst>
              </p:cNvPr>
              <p:cNvSpPr>
                <a:spLocks/>
              </p:cNvSpPr>
              <p:nvPr/>
            </p:nvSpPr>
            <p:spPr bwMode="auto">
              <a:xfrm>
                <a:off x="19488093" y="5250093"/>
                <a:ext cx="52274" cy="51630"/>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0" name="Freeform 422">
                <a:extLst>
                  <a:ext uri="{FF2B5EF4-FFF2-40B4-BE49-F238E27FC236}">
                    <a16:creationId xmlns:a16="http://schemas.microsoft.com/office/drawing/2014/main" id="{E15E2BC9-16F1-276B-F121-068F98BC701C}"/>
                  </a:ext>
                </a:extLst>
              </p:cNvPr>
              <p:cNvSpPr>
                <a:spLocks/>
              </p:cNvSpPr>
              <p:nvPr/>
            </p:nvSpPr>
            <p:spPr bwMode="auto">
              <a:xfrm>
                <a:off x="19456730" y="5334913"/>
                <a:ext cx="20911" cy="11063"/>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1" name="Freeform 423">
                <a:extLst>
                  <a:ext uri="{FF2B5EF4-FFF2-40B4-BE49-F238E27FC236}">
                    <a16:creationId xmlns:a16="http://schemas.microsoft.com/office/drawing/2014/main" id="{A4AAB37F-3CD6-CE87-8B94-6269FF2427D1}"/>
                  </a:ext>
                </a:extLst>
              </p:cNvPr>
              <p:cNvSpPr>
                <a:spLocks/>
              </p:cNvSpPr>
              <p:nvPr/>
            </p:nvSpPr>
            <p:spPr bwMode="auto">
              <a:xfrm>
                <a:off x="19313847" y="5508243"/>
                <a:ext cx="31364" cy="11063"/>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2" name="Freeform 424">
                <a:extLst>
                  <a:ext uri="{FF2B5EF4-FFF2-40B4-BE49-F238E27FC236}">
                    <a16:creationId xmlns:a16="http://schemas.microsoft.com/office/drawing/2014/main" id="{02EE17B7-2FA2-5686-F90F-CFE7EF9BF7EF}"/>
                  </a:ext>
                </a:extLst>
              </p:cNvPr>
              <p:cNvSpPr>
                <a:spLocks/>
              </p:cNvSpPr>
              <p:nvPr/>
            </p:nvSpPr>
            <p:spPr bwMode="auto">
              <a:xfrm>
                <a:off x="19191871" y="5563561"/>
                <a:ext cx="73184" cy="44255"/>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3" name="Freeform 425">
                <a:extLst>
                  <a:ext uri="{FF2B5EF4-FFF2-40B4-BE49-F238E27FC236}">
                    <a16:creationId xmlns:a16="http://schemas.microsoft.com/office/drawing/2014/main" id="{2F8E02EE-D998-9415-0AD7-CED10B312FD4}"/>
                  </a:ext>
                </a:extLst>
              </p:cNvPr>
              <p:cNvSpPr>
                <a:spLocks/>
              </p:cNvSpPr>
              <p:nvPr/>
            </p:nvSpPr>
            <p:spPr bwMode="auto">
              <a:xfrm>
                <a:off x="19111718" y="5607815"/>
                <a:ext cx="59243" cy="40568"/>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4" name="Freeform 426">
                <a:extLst>
                  <a:ext uri="{FF2B5EF4-FFF2-40B4-BE49-F238E27FC236}">
                    <a16:creationId xmlns:a16="http://schemas.microsoft.com/office/drawing/2014/main" id="{509F954C-7857-4B79-54CD-F46225B76459}"/>
                  </a:ext>
                </a:extLst>
              </p:cNvPr>
              <p:cNvSpPr>
                <a:spLocks/>
              </p:cNvSpPr>
              <p:nvPr/>
            </p:nvSpPr>
            <p:spPr bwMode="auto">
              <a:xfrm>
                <a:off x="19059444" y="5641005"/>
                <a:ext cx="52274" cy="51630"/>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5" name="Freeform 427">
                <a:extLst>
                  <a:ext uri="{FF2B5EF4-FFF2-40B4-BE49-F238E27FC236}">
                    <a16:creationId xmlns:a16="http://schemas.microsoft.com/office/drawing/2014/main" id="{D0988AD5-B6CF-5419-3B5B-423ACEC1C33A}"/>
                  </a:ext>
                </a:extLst>
              </p:cNvPr>
              <p:cNvSpPr>
                <a:spLocks/>
              </p:cNvSpPr>
              <p:nvPr/>
            </p:nvSpPr>
            <p:spPr bwMode="auto">
              <a:xfrm>
                <a:off x="19048987" y="5714762"/>
                <a:ext cx="10454" cy="110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6" name="Freeform 428">
                <a:extLst>
                  <a:ext uri="{FF2B5EF4-FFF2-40B4-BE49-F238E27FC236}">
                    <a16:creationId xmlns:a16="http://schemas.microsoft.com/office/drawing/2014/main" id="{B3570EDD-B9B0-9F89-6718-D11BF17CCD2B}"/>
                  </a:ext>
                </a:extLst>
              </p:cNvPr>
              <p:cNvSpPr>
                <a:spLocks/>
              </p:cNvSpPr>
              <p:nvPr/>
            </p:nvSpPr>
            <p:spPr bwMode="auto">
              <a:xfrm>
                <a:off x="18996713" y="5670508"/>
                <a:ext cx="52274" cy="44255"/>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87" name="Freeform 429">
                <a:extLst>
                  <a:ext uri="{FF2B5EF4-FFF2-40B4-BE49-F238E27FC236}">
                    <a16:creationId xmlns:a16="http://schemas.microsoft.com/office/drawing/2014/main" id="{0D87ED12-E343-F247-A70B-0E5E8218E06D}"/>
                  </a:ext>
                </a:extLst>
              </p:cNvPr>
              <p:cNvSpPr>
                <a:spLocks/>
              </p:cNvSpPr>
              <p:nvPr/>
            </p:nvSpPr>
            <p:spPr bwMode="auto">
              <a:xfrm>
                <a:off x="18620335" y="6072485"/>
                <a:ext cx="20911" cy="33190"/>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nvGrpSpPr>
              <p:cNvPr id="688" name="Group 687">
                <a:extLst>
                  <a:ext uri="{FF2B5EF4-FFF2-40B4-BE49-F238E27FC236}">
                    <a16:creationId xmlns:a16="http://schemas.microsoft.com/office/drawing/2014/main" id="{D4F2804B-23BE-E339-0485-01C31AC642FF}"/>
                  </a:ext>
                </a:extLst>
              </p:cNvPr>
              <p:cNvGrpSpPr/>
              <p:nvPr/>
            </p:nvGrpSpPr>
            <p:grpSpPr>
              <a:xfrm>
                <a:off x="18243963" y="5607815"/>
                <a:ext cx="763204" cy="767074"/>
                <a:chOff x="5961121" y="2686387"/>
                <a:chExt cx="288233" cy="273757"/>
              </a:xfrm>
              <a:grpFill/>
            </p:grpSpPr>
            <p:sp>
              <p:nvSpPr>
                <p:cNvPr id="839" name="Freeform 820">
                  <a:extLst>
                    <a:ext uri="{FF2B5EF4-FFF2-40B4-BE49-F238E27FC236}">
                      <a16:creationId xmlns:a16="http://schemas.microsoft.com/office/drawing/2014/main" id="{63200A87-6784-7118-F384-326D3C2AB9F1}"/>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40" name="Freeform 821">
                  <a:extLst>
                    <a:ext uri="{FF2B5EF4-FFF2-40B4-BE49-F238E27FC236}">
                      <a16:creationId xmlns:a16="http://schemas.microsoft.com/office/drawing/2014/main" id="{25B85B97-62EE-B985-DCA9-EE40A54B790B}"/>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sp>
            <p:nvSpPr>
              <p:cNvPr id="689" name="Freeform 432">
                <a:extLst>
                  <a:ext uri="{FF2B5EF4-FFF2-40B4-BE49-F238E27FC236}">
                    <a16:creationId xmlns:a16="http://schemas.microsoft.com/office/drawing/2014/main" id="{6F0062DB-D5F8-A5FF-68CD-05A04CAEF7CE}"/>
                  </a:ext>
                </a:extLst>
              </p:cNvPr>
              <p:cNvSpPr>
                <a:spLocks/>
              </p:cNvSpPr>
              <p:nvPr/>
            </p:nvSpPr>
            <p:spPr bwMode="auto">
              <a:xfrm>
                <a:off x="18435631" y="6312195"/>
                <a:ext cx="20911" cy="29502"/>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0" name="Freeform 433">
                <a:extLst>
                  <a:ext uri="{FF2B5EF4-FFF2-40B4-BE49-F238E27FC236}">
                    <a16:creationId xmlns:a16="http://schemas.microsoft.com/office/drawing/2014/main" id="{FD9B76B0-04C6-A95C-F533-2889E56899C2}"/>
                  </a:ext>
                </a:extLst>
              </p:cNvPr>
              <p:cNvSpPr>
                <a:spLocks/>
              </p:cNvSpPr>
              <p:nvPr/>
            </p:nvSpPr>
            <p:spPr bwMode="auto">
              <a:xfrm>
                <a:off x="18313657" y="6312195"/>
                <a:ext cx="132428" cy="106947"/>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1" name="Freeform 434">
                <a:extLst>
                  <a:ext uri="{FF2B5EF4-FFF2-40B4-BE49-F238E27FC236}">
                    <a16:creationId xmlns:a16="http://schemas.microsoft.com/office/drawing/2014/main" id="{5705CFD5-4310-60CB-3C45-2819BA796013}"/>
                  </a:ext>
                </a:extLst>
              </p:cNvPr>
              <p:cNvSpPr>
                <a:spLocks/>
              </p:cNvSpPr>
              <p:nvPr/>
            </p:nvSpPr>
            <p:spPr bwMode="auto">
              <a:xfrm>
                <a:off x="18181229" y="6352763"/>
                <a:ext cx="111517" cy="173330"/>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2" name="Freeform 435">
                <a:extLst>
                  <a:ext uri="{FF2B5EF4-FFF2-40B4-BE49-F238E27FC236}">
                    <a16:creationId xmlns:a16="http://schemas.microsoft.com/office/drawing/2014/main" id="{6A659ACE-5A45-E5E0-356C-C2210C7DA32E}"/>
                  </a:ext>
                </a:extLst>
              </p:cNvPr>
              <p:cNvSpPr>
                <a:spLocks/>
              </p:cNvSpPr>
              <p:nvPr/>
            </p:nvSpPr>
            <p:spPr bwMode="auto">
              <a:xfrm>
                <a:off x="18069712" y="6776871"/>
                <a:ext cx="38336" cy="33190"/>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3" name="Freeform 436">
                <a:extLst>
                  <a:ext uri="{FF2B5EF4-FFF2-40B4-BE49-F238E27FC236}">
                    <a16:creationId xmlns:a16="http://schemas.microsoft.com/office/drawing/2014/main" id="{84B42E3D-2C86-F5E6-C88E-A60445ACB41D}"/>
                  </a:ext>
                </a:extLst>
              </p:cNvPr>
              <p:cNvSpPr>
                <a:spLocks/>
              </p:cNvSpPr>
              <p:nvPr/>
            </p:nvSpPr>
            <p:spPr bwMode="auto">
              <a:xfrm>
                <a:off x="18160319" y="6669919"/>
                <a:ext cx="20911" cy="1844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4" name="Freeform 437">
                <a:extLst>
                  <a:ext uri="{FF2B5EF4-FFF2-40B4-BE49-F238E27FC236}">
                    <a16:creationId xmlns:a16="http://schemas.microsoft.com/office/drawing/2014/main" id="{1BB77420-899A-EB6F-DD8D-19D8C8EE4C15}"/>
                  </a:ext>
                </a:extLst>
              </p:cNvPr>
              <p:cNvSpPr>
                <a:spLocks/>
              </p:cNvSpPr>
              <p:nvPr/>
            </p:nvSpPr>
            <p:spPr bwMode="auto">
              <a:xfrm>
                <a:off x="17885007" y="6894880"/>
                <a:ext cx="20911" cy="11063"/>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5" name="Freeform 438">
                <a:extLst>
                  <a:ext uri="{FF2B5EF4-FFF2-40B4-BE49-F238E27FC236}">
                    <a16:creationId xmlns:a16="http://schemas.microsoft.com/office/drawing/2014/main" id="{6F6BC28B-88A3-E7B1-277B-F70DE4FA14F4}"/>
                  </a:ext>
                </a:extLst>
              </p:cNvPr>
              <p:cNvSpPr>
                <a:spLocks/>
              </p:cNvSpPr>
              <p:nvPr/>
            </p:nvSpPr>
            <p:spPr bwMode="auto">
              <a:xfrm>
                <a:off x="17689852" y="6854313"/>
                <a:ext cx="121974" cy="180705"/>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6" name="Freeform 439">
                <a:extLst>
                  <a:ext uri="{FF2B5EF4-FFF2-40B4-BE49-F238E27FC236}">
                    <a16:creationId xmlns:a16="http://schemas.microsoft.com/office/drawing/2014/main" id="{07A44CC5-1DEA-0E8A-49B2-BFB59B23CF06}"/>
                  </a:ext>
                </a:extLst>
              </p:cNvPr>
              <p:cNvSpPr>
                <a:spLocks/>
              </p:cNvSpPr>
              <p:nvPr/>
            </p:nvSpPr>
            <p:spPr bwMode="auto">
              <a:xfrm>
                <a:off x="17086952" y="7156718"/>
                <a:ext cx="142883" cy="106947"/>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7" name="Freeform 440">
                <a:extLst>
                  <a:ext uri="{FF2B5EF4-FFF2-40B4-BE49-F238E27FC236}">
                    <a16:creationId xmlns:a16="http://schemas.microsoft.com/office/drawing/2014/main" id="{EF4C3F0E-DFD7-4D07-89C6-55E751115318}"/>
                  </a:ext>
                </a:extLst>
              </p:cNvPr>
              <p:cNvSpPr>
                <a:spLocks/>
              </p:cNvSpPr>
              <p:nvPr/>
            </p:nvSpPr>
            <p:spPr bwMode="auto">
              <a:xfrm>
                <a:off x="17668942" y="7230476"/>
                <a:ext cx="205612" cy="306092"/>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8" name="Freeform 441">
                <a:extLst>
                  <a:ext uri="{FF2B5EF4-FFF2-40B4-BE49-F238E27FC236}">
                    <a16:creationId xmlns:a16="http://schemas.microsoft.com/office/drawing/2014/main" id="{F3167EC0-29D5-15BC-0E97-A5D2413F7D18}"/>
                  </a:ext>
                </a:extLst>
              </p:cNvPr>
              <p:cNvSpPr>
                <a:spLocks/>
              </p:cNvSpPr>
              <p:nvPr/>
            </p:nvSpPr>
            <p:spPr bwMode="auto">
              <a:xfrm>
                <a:off x="17843190" y="7492312"/>
                <a:ext cx="62727" cy="84822"/>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9" name="Freeform 442">
                <a:extLst>
                  <a:ext uri="{FF2B5EF4-FFF2-40B4-BE49-F238E27FC236}">
                    <a16:creationId xmlns:a16="http://schemas.microsoft.com/office/drawing/2014/main" id="{9FAC127B-6319-E07E-BC79-32D7AFC6B42F}"/>
                  </a:ext>
                </a:extLst>
              </p:cNvPr>
              <p:cNvSpPr>
                <a:spLocks/>
              </p:cNvSpPr>
              <p:nvPr/>
            </p:nvSpPr>
            <p:spPr bwMode="auto">
              <a:xfrm>
                <a:off x="17885007" y="7566069"/>
                <a:ext cx="101063" cy="14382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0" name="Freeform 443">
                <a:extLst>
                  <a:ext uri="{FF2B5EF4-FFF2-40B4-BE49-F238E27FC236}">
                    <a16:creationId xmlns:a16="http://schemas.microsoft.com/office/drawing/2014/main" id="{5EC9B58A-709D-7C27-D4B4-16C3A9FEF249}"/>
                  </a:ext>
                </a:extLst>
              </p:cNvPr>
              <p:cNvSpPr>
                <a:spLocks/>
              </p:cNvSpPr>
              <p:nvPr/>
            </p:nvSpPr>
            <p:spPr bwMode="auto">
              <a:xfrm>
                <a:off x="17700303" y="7503377"/>
                <a:ext cx="62727" cy="84822"/>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1" name="Freeform 444">
                <a:extLst>
                  <a:ext uri="{FF2B5EF4-FFF2-40B4-BE49-F238E27FC236}">
                    <a16:creationId xmlns:a16="http://schemas.microsoft.com/office/drawing/2014/main" id="{A9BCD6C5-7FA5-FC1F-E6D8-49256388EB70}"/>
                  </a:ext>
                </a:extLst>
              </p:cNvPr>
              <p:cNvSpPr>
                <a:spLocks/>
              </p:cNvSpPr>
              <p:nvPr/>
            </p:nvSpPr>
            <p:spPr bwMode="auto">
              <a:xfrm>
                <a:off x="17773490" y="7588197"/>
                <a:ext cx="90610" cy="110635"/>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2" name="Freeform 445">
                <a:extLst>
                  <a:ext uri="{FF2B5EF4-FFF2-40B4-BE49-F238E27FC236}">
                    <a16:creationId xmlns:a16="http://schemas.microsoft.com/office/drawing/2014/main" id="{64071B8C-F3F9-349B-60ED-471D038D9F4A}"/>
                  </a:ext>
                </a:extLst>
              </p:cNvPr>
              <p:cNvSpPr>
                <a:spLocks/>
              </p:cNvSpPr>
              <p:nvPr/>
            </p:nvSpPr>
            <p:spPr bwMode="auto">
              <a:xfrm>
                <a:off x="17794400" y="7654577"/>
                <a:ext cx="69700" cy="118010"/>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3" name="Freeform 446">
                <a:extLst>
                  <a:ext uri="{FF2B5EF4-FFF2-40B4-BE49-F238E27FC236}">
                    <a16:creationId xmlns:a16="http://schemas.microsoft.com/office/drawing/2014/main" id="{D297ED9F-7A0A-5B99-6785-2C2E7236F27A}"/>
                  </a:ext>
                </a:extLst>
              </p:cNvPr>
              <p:cNvSpPr>
                <a:spLocks/>
              </p:cNvSpPr>
              <p:nvPr/>
            </p:nvSpPr>
            <p:spPr bwMode="auto">
              <a:xfrm>
                <a:off x="17853641" y="7643515"/>
                <a:ext cx="41820" cy="84822"/>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4" name="Freeform 447">
                <a:extLst>
                  <a:ext uri="{FF2B5EF4-FFF2-40B4-BE49-F238E27FC236}">
                    <a16:creationId xmlns:a16="http://schemas.microsoft.com/office/drawing/2014/main" id="{DDF1356A-B25E-CDFA-DC6F-E13C2A236997}"/>
                  </a:ext>
                </a:extLst>
              </p:cNvPr>
              <p:cNvSpPr>
                <a:spLocks/>
              </p:cNvSpPr>
              <p:nvPr/>
            </p:nvSpPr>
            <p:spPr bwMode="auto">
              <a:xfrm>
                <a:off x="17874554" y="7698833"/>
                <a:ext cx="62727" cy="40568"/>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5" name="Freeform 448">
                <a:extLst>
                  <a:ext uri="{FF2B5EF4-FFF2-40B4-BE49-F238E27FC236}">
                    <a16:creationId xmlns:a16="http://schemas.microsoft.com/office/drawing/2014/main" id="{69C28872-8BA5-09D5-0C0A-B0F3E0312F6F}"/>
                  </a:ext>
                </a:extLst>
              </p:cNvPr>
              <p:cNvSpPr>
                <a:spLocks/>
              </p:cNvSpPr>
              <p:nvPr/>
            </p:nvSpPr>
            <p:spPr bwMode="auto">
              <a:xfrm>
                <a:off x="17874554" y="7728338"/>
                <a:ext cx="142883" cy="228650"/>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6" name="Freeform 449">
                <a:extLst>
                  <a:ext uri="{FF2B5EF4-FFF2-40B4-BE49-F238E27FC236}">
                    <a16:creationId xmlns:a16="http://schemas.microsoft.com/office/drawing/2014/main" id="{53B1E6F3-5BAD-B098-15FD-CA8B1E877E56}"/>
                  </a:ext>
                </a:extLst>
              </p:cNvPr>
              <p:cNvSpPr>
                <a:spLocks/>
              </p:cNvSpPr>
              <p:nvPr/>
            </p:nvSpPr>
            <p:spPr bwMode="auto">
              <a:xfrm>
                <a:off x="17783944" y="7772590"/>
                <a:ext cx="121974" cy="110635"/>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7" name="Freeform 450">
                <a:extLst>
                  <a:ext uri="{FF2B5EF4-FFF2-40B4-BE49-F238E27FC236}">
                    <a16:creationId xmlns:a16="http://schemas.microsoft.com/office/drawing/2014/main" id="{A3510385-C34F-0049-03CB-4D1C79275B78}"/>
                  </a:ext>
                </a:extLst>
              </p:cNvPr>
              <p:cNvSpPr>
                <a:spLocks/>
              </p:cNvSpPr>
              <p:nvPr/>
            </p:nvSpPr>
            <p:spPr bwMode="auto">
              <a:xfrm>
                <a:off x="17536511" y="7665641"/>
                <a:ext cx="121974" cy="129075"/>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8" name="Freeform 451">
                <a:extLst>
                  <a:ext uri="{FF2B5EF4-FFF2-40B4-BE49-F238E27FC236}">
                    <a16:creationId xmlns:a16="http://schemas.microsoft.com/office/drawing/2014/main" id="{00570FF4-CE55-A311-22D9-B83DFE07DD61}"/>
                  </a:ext>
                </a:extLst>
              </p:cNvPr>
              <p:cNvSpPr>
                <a:spLocks/>
              </p:cNvSpPr>
              <p:nvPr/>
            </p:nvSpPr>
            <p:spPr bwMode="auto">
              <a:xfrm>
                <a:off x="17895464" y="7503377"/>
                <a:ext cx="20911" cy="11063"/>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9" name="Freeform 452">
                <a:extLst>
                  <a:ext uri="{FF2B5EF4-FFF2-40B4-BE49-F238E27FC236}">
                    <a16:creationId xmlns:a16="http://schemas.microsoft.com/office/drawing/2014/main" id="{BB659129-2088-30A6-B8A5-1ECB7F180520}"/>
                  </a:ext>
                </a:extLst>
              </p:cNvPr>
              <p:cNvSpPr>
                <a:spLocks/>
              </p:cNvSpPr>
              <p:nvPr/>
            </p:nvSpPr>
            <p:spPr bwMode="auto">
              <a:xfrm>
                <a:off x="16414349" y="7945920"/>
                <a:ext cx="571536" cy="63062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0" name="Freeform 453">
                <a:extLst>
                  <a:ext uri="{FF2B5EF4-FFF2-40B4-BE49-F238E27FC236}">
                    <a16:creationId xmlns:a16="http://schemas.microsoft.com/office/drawing/2014/main" id="{AC45A905-D560-F9AE-E6AD-38EB1BA56264}"/>
                  </a:ext>
                </a:extLst>
              </p:cNvPr>
              <p:cNvSpPr>
                <a:spLocks/>
              </p:cNvSpPr>
              <p:nvPr/>
            </p:nvSpPr>
            <p:spPr bwMode="auto">
              <a:xfrm>
                <a:off x="16515413" y="8174571"/>
                <a:ext cx="52274" cy="5532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1" name="Freeform 454">
                <a:extLst>
                  <a:ext uri="{FF2B5EF4-FFF2-40B4-BE49-F238E27FC236}">
                    <a16:creationId xmlns:a16="http://schemas.microsoft.com/office/drawing/2014/main" id="{64FED5A3-E168-922A-8A4C-D0AF1544C70B}"/>
                  </a:ext>
                </a:extLst>
              </p:cNvPr>
              <p:cNvSpPr>
                <a:spLocks/>
              </p:cNvSpPr>
              <p:nvPr/>
            </p:nvSpPr>
            <p:spPr bwMode="auto">
              <a:xfrm>
                <a:off x="16588600" y="8303646"/>
                <a:ext cx="48790" cy="5532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2" name="Freeform 455">
                <a:extLst>
                  <a:ext uri="{FF2B5EF4-FFF2-40B4-BE49-F238E27FC236}">
                    <a16:creationId xmlns:a16="http://schemas.microsoft.com/office/drawing/2014/main" id="{A19149ED-9448-37DA-6656-3300802BD308}"/>
                  </a:ext>
                </a:extLst>
              </p:cNvPr>
              <p:cNvSpPr>
                <a:spLocks/>
              </p:cNvSpPr>
              <p:nvPr/>
            </p:nvSpPr>
            <p:spPr bwMode="auto">
              <a:xfrm>
                <a:off x="16933612" y="8336832"/>
                <a:ext cx="73184" cy="77445"/>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3" name="Freeform 456">
                <a:extLst>
                  <a:ext uri="{FF2B5EF4-FFF2-40B4-BE49-F238E27FC236}">
                    <a16:creationId xmlns:a16="http://schemas.microsoft.com/office/drawing/2014/main" id="{D4737301-0FC9-944D-B3D8-8A668199FA67}"/>
                  </a:ext>
                </a:extLst>
              </p:cNvPr>
              <p:cNvSpPr>
                <a:spLocks/>
              </p:cNvSpPr>
              <p:nvPr/>
            </p:nvSpPr>
            <p:spPr bwMode="auto">
              <a:xfrm>
                <a:off x="17048616" y="8392152"/>
                <a:ext cx="38336" cy="40568"/>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4" name="Freeform 457">
                <a:extLst>
                  <a:ext uri="{FF2B5EF4-FFF2-40B4-BE49-F238E27FC236}">
                    <a16:creationId xmlns:a16="http://schemas.microsoft.com/office/drawing/2014/main" id="{6E348E4A-AEAB-F76F-2C73-862DBE155547}"/>
                  </a:ext>
                </a:extLst>
              </p:cNvPr>
              <p:cNvSpPr>
                <a:spLocks/>
              </p:cNvSpPr>
              <p:nvPr/>
            </p:nvSpPr>
            <p:spPr bwMode="auto">
              <a:xfrm>
                <a:off x="16944065" y="8576544"/>
                <a:ext cx="470472" cy="162265"/>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5" name="Freeform 458">
                <a:extLst>
                  <a:ext uri="{FF2B5EF4-FFF2-40B4-BE49-F238E27FC236}">
                    <a16:creationId xmlns:a16="http://schemas.microsoft.com/office/drawing/2014/main" id="{BA6DF222-B882-6590-845B-93EB3CFA98D4}"/>
                  </a:ext>
                </a:extLst>
              </p:cNvPr>
              <p:cNvSpPr>
                <a:spLocks/>
              </p:cNvSpPr>
              <p:nvPr/>
            </p:nvSpPr>
            <p:spPr bwMode="auto">
              <a:xfrm>
                <a:off x="17292563" y="8617109"/>
                <a:ext cx="80154" cy="33190"/>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6" name="Freeform 459">
                <a:extLst>
                  <a:ext uri="{FF2B5EF4-FFF2-40B4-BE49-F238E27FC236}">
                    <a16:creationId xmlns:a16="http://schemas.microsoft.com/office/drawing/2014/main" id="{720AC262-7276-596D-CB42-A93F9E307749}"/>
                  </a:ext>
                </a:extLst>
              </p:cNvPr>
              <p:cNvSpPr>
                <a:spLocks/>
              </p:cNvSpPr>
              <p:nvPr/>
            </p:nvSpPr>
            <p:spPr bwMode="auto">
              <a:xfrm>
                <a:off x="17404081" y="8694555"/>
                <a:ext cx="62727" cy="44255"/>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7" name="Freeform 460">
                <a:extLst>
                  <a:ext uri="{FF2B5EF4-FFF2-40B4-BE49-F238E27FC236}">
                    <a16:creationId xmlns:a16="http://schemas.microsoft.com/office/drawing/2014/main" id="{CA300FD9-65C9-47C6-D251-EE92B3E8B2AC}"/>
                  </a:ext>
                </a:extLst>
              </p:cNvPr>
              <p:cNvSpPr>
                <a:spLocks/>
              </p:cNvSpPr>
              <p:nvPr/>
            </p:nvSpPr>
            <p:spPr bwMode="auto">
              <a:xfrm>
                <a:off x="17466812" y="8705616"/>
                <a:ext cx="48790" cy="33190"/>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8" name="Freeform 461">
                <a:extLst>
                  <a:ext uri="{FF2B5EF4-FFF2-40B4-BE49-F238E27FC236}">
                    <a16:creationId xmlns:a16="http://schemas.microsoft.com/office/drawing/2014/main" id="{2A85964F-C0C6-3650-6403-6BB74D440E08}"/>
                  </a:ext>
                </a:extLst>
              </p:cNvPr>
              <p:cNvSpPr>
                <a:spLocks/>
              </p:cNvSpPr>
              <p:nvPr/>
            </p:nvSpPr>
            <p:spPr bwMode="auto">
              <a:xfrm>
                <a:off x="17505145" y="8705616"/>
                <a:ext cx="73184" cy="44255"/>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19" name="Freeform 462">
                <a:extLst>
                  <a:ext uri="{FF2B5EF4-FFF2-40B4-BE49-F238E27FC236}">
                    <a16:creationId xmlns:a16="http://schemas.microsoft.com/office/drawing/2014/main" id="{4D1EB1BB-69B4-A660-BFC5-08430CB7AC16}"/>
                  </a:ext>
                </a:extLst>
              </p:cNvPr>
              <p:cNvSpPr>
                <a:spLocks/>
              </p:cNvSpPr>
              <p:nvPr/>
            </p:nvSpPr>
            <p:spPr bwMode="auto">
              <a:xfrm>
                <a:off x="17557420" y="8694555"/>
                <a:ext cx="83638" cy="55320"/>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0" name="Freeform 463">
                <a:extLst>
                  <a:ext uri="{FF2B5EF4-FFF2-40B4-BE49-F238E27FC236}">
                    <a16:creationId xmlns:a16="http://schemas.microsoft.com/office/drawing/2014/main" id="{F633BC7C-E038-3DC0-B1E8-956C8668C42E}"/>
                  </a:ext>
                </a:extLst>
              </p:cNvPr>
              <p:cNvSpPr>
                <a:spLocks/>
              </p:cNvSpPr>
              <p:nvPr/>
            </p:nvSpPr>
            <p:spPr bwMode="auto">
              <a:xfrm>
                <a:off x="17668942" y="8705616"/>
                <a:ext cx="125458" cy="44255"/>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1" name="Freeform 464">
                <a:extLst>
                  <a:ext uri="{FF2B5EF4-FFF2-40B4-BE49-F238E27FC236}">
                    <a16:creationId xmlns:a16="http://schemas.microsoft.com/office/drawing/2014/main" id="{13066A56-5EBB-F432-A47B-B1A2B981FF0F}"/>
                  </a:ext>
                </a:extLst>
              </p:cNvPr>
              <p:cNvSpPr>
                <a:spLocks/>
              </p:cNvSpPr>
              <p:nvPr/>
            </p:nvSpPr>
            <p:spPr bwMode="auto">
              <a:xfrm>
                <a:off x="17630606" y="8768312"/>
                <a:ext cx="111517" cy="66379"/>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2" name="Freeform 465">
                <a:extLst>
                  <a:ext uri="{FF2B5EF4-FFF2-40B4-BE49-F238E27FC236}">
                    <a16:creationId xmlns:a16="http://schemas.microsoft.com/office/drawing/2014/main" id="{B3F0660E-D043-E0F7-083F-5ADB302E912B}"/>
                  </a:ext>
                </a:extLst>
              </p:cNvPr>
              <p:cNvSpPr>
                <a:spLocks/>
              </p:cNvSpPr>
              <p:nvPr/>
            </p:nvSpPr>
            <p:spPr bwMode="auto">
              <a:xfrm>
                <a:off x="17986071" y="8421655"/>
                <a:ext cx="62727" cy="44255"/>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3" name="Freeform 466">
                <a:extLst>
                  <a:ext uri="{FF2B5EF4-FFF2-40B4-BE49-F238E27FC236}">
                    <a16:creationId xmlns:a16="http://schemas.microsoft.com/office/drawing/2014/main" id="{4FB48162-ECAF-14A9-C0A9-923EF6C0F0B9}"/>
                  </a:ext>
                </a:extLst>
              </p:cNvPr>
              <p:cNvSpPr>
                <a:spLocks/>
              </p:cNvSpPr>
              <p:nvPr/>
            </p:nvSpPr>
            <p:spPr bwMode="auto">
              <a:xfrm>
                <a:off x="18090622" y="8414280"/>
                <a:ext cx="153338" cy="51630"/>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4" name="Freeform 467">
                <a:extLst>
                  <a:ext uri="{FF2B5EF4-FFF2-40B4-BE49-F238E27FC236}">
                    <a16:creationId xmlns:a16="http://schemas.microsoft.com/office/drawing/2014/main" id="{AB2FE545-2080-6D51-9728-DB6B0706AC8F}"/>
                  </a:ext>
                </a:extLst>
              </p:cNvPr>
              <p:cNvSpPr>
                <a:spLocks/>
              </p:cNvSpPr>
              <p:nvPr/>
            </p:nvSpPr>
            <p:spPr bwMode="auto">
              <a:xfrm>
                <a:off x="17620150" y="8163502"/>
                <a:ext cx="327588" cy="390912"/>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5" name="Freeform 468">
                <a:extLst>
                  <a:ext uri="{FF2B5EF4-FFF2-40B4-BE49-F238E27FC236}">
                    <a16:creationId xmlns:a16="http://schemas.microsoft.com/office/drawing/2014/main" id="{0DF85D00-17C6-EEF8-64E8-9071C9DE618B}"/>
                  </a:ext>
                </a:extLst>
              </p:cNvPr>
              <p:cNvSpPr>
                <a:spLocks/>
              </p:cNvSpPr>
              <p:nvPr/>
            </p:nvSpPr>
            <p:spPr bwMode="auto">
              <a:xfrm>
                <a:off x="18059255" y="8141374"/>
                <a:ext cx="80154" cy="162265"/>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6" name="Freeform 469">
                <a:extLst>
                  <a:ext uri="{FF2B5EF4-FFF2-40B4-BE49-F238E27FC236}">
                    <a16:creationId xmlns:a16="http://schemas.microsoft.com/office/drawing/2014/main" id="{A3C61A4D-E6B6-1583-2A65-DF727D83C7BD}"/>
                  </a:ext>
                </a:extLst>
              </p:cNvPr>
              <p:cNvSpPr>
                <a:spLocks/>
              </p:cNvSpPr>
              <p:nvPr/>
            </p:nvSpPr>
            <p:spPr bwMode="auto">
              <a:xfrm>
                <a:off x="18101078" y="8119251"/>
                <a:ext cx="27879" cy="22128"/>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7" name="Freeform 485">
                <a:extLst>
                  <a:ext uri="{FF2B5EF4-FFF2-40B4-BE49-F238E27FC236}">
                    <a16:creationId xmlns:a16="http://schemas.microsoft.com/office/drawing/2014/main" id="{DA91B4A0-9C90-5F06-90DC-CB9D10B423D5}"/>
                  </a:ext>
                </a:extLst>
              </p:cNvPr>
              <p:cNvSpPr>
                <a:spLocks/>
              </p:cNvSpPr>
              <p:nvPr/>
            </p:nvSpPr>
            <p:spPr bwMode="auto">
              <a:xfrm>
                <a:off x="15699932" y="7728338"/>
                <a:ext cx="111517" cy="195458"/>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8" name="Freeform 487">
                <a:extLst>
                  <a:ext uri="{FF2B5EF4-FFF2-40B4-BE49-F238E27FC236}">
                    <a16:creationId xmlns:a16="http://schemas.microsoft.com/office/drawing/2014/main" id="{D4C53C02-719C-74AD-06CE-88A6D30B24EE}"/>
                  </a:ext>
                </a:extLst>
              </p:cNvPr>
              <p:cNvSpPr>
                <a:spLocks/>
              </p:cNvSpPr>
              <p:nvPr/>
            </p:nvSpPr>
            <p:spPr bwMode="auto">
              <a:xfrm>
                <a:off x="14637016" y="3601618"/>
                <a:ext cx="111517" cy="88507"/>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9" name="Freeform 488">
                <a:extLst>
                  <a:ext uri="{FF2B5EF4-FFF2-40B4-BE49-F238E27FC236}">
                    <a16:creationId xmlns:a16="http://schemas.microsoft.com/office/drawing/2014/main" id="{C9A06882-B866-82E2-240B-978E78F3C851}"/>
                  </a:ext>
                </a:extLst>
              </p:cNvPr>
              <p:cNvSpPr>
                <a:spLocks/>
              </p:cNvSpPr>
              <p:nvPr/>
            </p:nvSpPr>
            <p:spPr bwMode="auto">
              <a:xfrm>
                <a:off x="14103816" y="3668001"/>
                <a:ext cx="111517" cy="106947"/>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0" name="Freeform 489">
                <a:extLst>
                  <a:ext uri="{FF2B5EF4-FFF2-40B4-BE49-F238E27FC236}">
                    <a16:creationId xmlns:a16="http://schemas.microsoft.com/office/drawing/2014/main" id="{BA4BC96F-6ED1-3825-4E61-A762283525E7}"/>
                  </a:ext>
                </a:extLst>
              </p:cNvPr>
              <p:cNvSpPr>
                <a:spLocks/>
              </p:cNvSpPr>
              <p:nvPr/>
            </p:nvSpPr>
            <p:spPr bwMode="auto">
              <a:xfrm>
                <a:off x="15219006" y="3299213"/>
                <a:ext cx="90610" cy="55320"/>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1" name="Freeform 490">
                <a:extLst>
                  <a:ext uri="{FF2B5EF4-FFF2-40B4-BE49-F238E27FC236}">
                    <a16:creationId xmlns:a16="http://schemas.microsoft.com/office/drawing/2014/main" id="{DC3A04D2-BC18-1F77-2770-C2B85D42B7E9}"/>
                  </a:ext>
                </a:extLst>
              </p:cNvPr>
              <p:cNvSpPr>
                <a:spLocks/>
              </p:cNvSpPr>
              <p:nvPr/>
            </p:nvSpPr>
            <p:spPr bwMode="auto">
              <a:xfrm>
                <a:off x="17261198" y="3192266"/>
                <a:ext cx="101063" cy="51630"/>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2" name="Freeform 491">
                <a:extLst>
                  <a:ext uri="{FF2B5EF4-FFF2-40B4-BE49-F238E27FC236}">
                    <a16:creationId xmlns:a16="http://schemas.microsoft.com/office/drawing/2014/main" id="{DC552A15-CB8A-ECF4-5C86-33B645822AA1}"/>
                  </a:ext>
                </a:extLst>
              </p:cNvPr>
              <p:cNvSpPr>
                <a:spLocks/>
              </p:cNvSpPr>
              <p:nvPr/>
            </p:nvSpPr>
            <p:spPr bwMode="auto">
              <a:xfrm>
                <a:off x="16229648" y="2410442"/>
                <a:ext cx="62727" cy="22128"/>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3" name="Freeform 492">
                <a:extLst>
                  <a:ext uri="{FF2B5EF4-FFF2-40B4-BE49-F238E27FC236}">
                    <a16:creationId xmlns:a16="http://schemas.microsoft.com/office/drawing/2014/main" id="{1FA82710-89EA-A2AD-7849-ADDAB8255B50}"/>
                  </a:ext>
                </a:extLst>
              </p:cNvPr>
              <p:cNvSpPr>
                <a:spLocks/>
              </p:cNvSpPr>
              <p:nvPr/>
            </p:nvSpPr>
            <p:spPr bwMode="auto">
              <a:xfrm>
                <a:off x="15658115" y="3343472"/>
                <a:ext cx="59243" cy="44255"/>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4" name="Freeform 493">
                <a:extLst>
                  <a:ext uri="{FF2B5EF4-FFF2-40B4-BE49-F238E27FC236}">
                    <a16:creationId xmlns:a16="http://schemas.microsoft.com/office/drawing/2014/main" id="{0C96B6B2-2CAA-1E54-CA18-9D518F1B9FFE}"/>
                  </a:ext>
                </a:extLst>
              </p:cNvPr>
              <p:cNvSpPr>
                <a:spLocks/>
              </p:cNvSpPr>
              <p:nvPr/>
            </p:nvSpPr>
            <p:spPr bwMode="auto">
              <a:xfrm>
                <a:off x="12103442" y="5759018"/>
                <a:ext cx="59243" cy="118010"/>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5" name="Freeform 494">
                <a:extLst>
                  <a:ext uri="{FF2B5EF4-FFF2-40B4-BE49-F238E27FC236}">
                    <a16:creationId xmlns:a16="http://schemas.microsoft.com/office/drawing/2014/main" id="{5C088D34-B02A-AFC1-1E66-1A8D0413F017}"/>
                  </a:ext>
                </a:extLst>
              </p:cNvPr>
              <p:cNvSpPr>
                <a:spLocks/>
              </p:cNvSpPr>
              <p:nvPr/>
            </p:nvSpPr>
            <p:spPr bwMode="auto">
              <a:xfrm>
                <a:off x="12082532" y="5865968"/>
                <a:ext cx="90610" cy="162265"/>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6" name="Freeform 495">
                <a:extLst>
                  <a:ext uri="{FF2B5EF4-FFF2-40B4-BE49-F238E27FC236}">
                    <a16:creationId xmlns:a16="http://schemas.microsoft.com/office/drawing/2014/main" id="{CC431C13-4597-4197-A76F-AC156117EEB3}"/>
                  </a:ext>
                </a:extLst>
              </p:cNvPr>
              <p:cNvSpPr>
                <a:spLocks/>
              </p:cNvSpPr>
              <p:nvPr/>
            </p:nvSpPr>
            <p:spPr bwMode="auto">
              <a:xfrm>
                <a:off x="12295119" y="6061423"/>
                <a:ext cx="163792" cy="106947"/>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7" name="Freeform 496">
                <a:extLst>
                  <a:ext uri="{FF2B5EF4-FFF2-40B4-BE49-F238E27FC236}">
                    <a16:creationId xmlns:a16="http://schemas.microsoft.com/office/drawing/2014/main" id="{58338645-5E02-3403-730A-3B8086084EDF}"/>
                  </a:ext>
                </a:extLst>
              </p:cNvPr>
              <p:cNvSpPr>
                <a:spLocks/>
              </p:cNvSpPr>
              <p:nvPr/>
            </p:nvSpPr>
            <p:spPr bwMode="auto">
              <a:xfrm>
                <a:off x="13267422" y="6212626"/>
                <a:ext cx="132428" cy="77445"/>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8" name="Freeform 497">
                <a:extLst>
                  <a:ext uri="{FF2B5EF4-FFF2-40B4-BE49-F238E27FC236}">
                    <a16:creationId xmlns:a16="http://schemas.microsoft.com/office/drawing/2014/main" id="{E7D754E2-2D06-6D25-25A7-FF5B422FDCF1}"/>
                  </a:ext>
                </a:extLst>
              </p:cNvPr>
              <p:cNvSpPr>
                <a:spLocks/>
              </p:cNvSpPr>
              <p:nvPr/>
            </p:nvSpPr>
            <p:spPr bwMode="auto">
              <a:xfrm>
                <a:off x="12828318" y="6223688"/>
                <a:ext cx="153338" cy="44255"/>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9" name="Freeform 498">
                <a:extLst>
                  <a:ext uri="{FF2B5EF4-FFF2-40B4-BE49-F238E27FC236}">
                    <a16:creationId xmlns:a16="http://schemas.microsoft.com/office/drawing/2014/main" id="{23FA3824-EE15-ED22-073F-B674A03FFD6C}"/>
                  </a:ext>
                </a:extLst>
              </p:cNvPr>
              <p:cNvSpPr>
                <a:spLocks/>
              </p:cNvSpPr>
              <p:nvPr/>
            </p:nvSpPr>
            <p:spPr bwMode="auto">
              <a:xfrm>
                <a:off x="12755134" y="4630533"/>
                <a:ext cx="73184" cy="77445"/>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0" name="Freeform 499">
                <a:extLst>
                  <a:ext uri="{FF2B5EF4-FFF2-40B4-BE49-F238E27FC236}">
                    <a16:creationId xmlns:a16="http://schemas.microsoft.com/office/drawing/2014/main" id="{AB7583FF-5373-C25B-C7E0-531D2A0834C2}"/>
                  </a:ext>
                </a:extLst>
              </p:cNvPr>
              <p:cNvSpPr>
                <a:spLocks/>
              </p:cNvSpPr>
              <p:nvPr/>
            </p:nvSpPr>
            <p:spPr bwMode="auto">
              <a:xfrm>
                <a:off x="12765588" y="4601031"/>
                <a:ext cx="52274" cy="29502"/>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1" name="Freeform 500">
                <a:extLst>
                  <a:ext uri="{FF2B5EF4-FFF2-40B4-BE49-F238E27FC236}">
                    <a16:creationId xmlns:a16="http://schemas.microsoft.com/office/drawing/2014/main" id="{41EF6DCF-FE65-F1AC-C419-5A70DACCD52D}"/>
                  </a:ext>
                </a:extLst>
              </p:cNvPr>
              <p:cNvSpPr>
                <a:spLocks/>
              </p:cNvSpPr>
              <p:nvPr/>
            </p:nvSpPr>
            <p:spPr bwMode="auto">
              <a:xfrm>
                <a:off x="12553004" y="4674786"/>
                <a:ext cx="59243" cy="106947"/>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2" name="Freeform 501">
                <a:extLst>
                  <a:ext uri="{FF2B5EF4-FFF2-40B4-BE49-F238E27FC236}">
                    <a16:creationId xmlns:a16="http://schemas.microsoft.com/office/drawing/2014/main" id="{3F41222E-4AB4-8653-6C37-F489F3A8A4A5}"/>
                  </a:ext>
                </a:extLst>
              </p:cNvPr>
              <p:cNvSpPr>
                <a:spLocks/>
              </p:cNvSpPr>
              <p:nvPr/>
            </p:nvSpPr>
            <p:spPr bwMode="auto">
              <a:xfrm>
                <a:off x="12643617" y="4490393"/>
                <a:ext cx="41820" cy="44255"/>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3" name="Freeform 502">
                <a:extLst>
                  <a:ext uri="{FF2B5EF4-FFF2-40B4-BE49-F238E27FC236}">
                    <a16:creationId xmlns:a16="http://schemas.microsoft.com/office/drawing/2014/main" id="{0AEE4522-4E6A-4D29-FBE0-864B593C52AC}"/>
                  </a:ext>
                </a:extLst>
              </p:cNvPr>
              <p:cNvSpPr>
                <a:spLocks/>
              </p:cNvSpPr>
              <p:nvPr/>
            </p:nvSpPr>
            <p:spPr bwMode="auto">
              <a:xfrm>
                <a:off x="12235872" y="4825987"/>
                <a:ext cx="59243" cy="99573"/>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4" name="Freeform 503">
                <a:extLst>
                  <a:ext uri="{FF2B5EF4-FFF2-40B4-BE49-F238E27FC236}">
                    <a16:creationId xmlns:a16="http://schemas.microsoft.com/office/drawing/2014/main" id="{00794335-33A6-BA47-49AB-D411CED792A5}"/>
                  </a:ext>
                </a:extLst>
              </p:cNvPr>
              <p:cNvSpPr>
                <a:spLocks/>
              </p:cNvSpPr>
              <p:nvPr/>
            </p:nvSpPr>
            <p:spPr bwMode="auto">
              <a:xfrm>
                <a:off x="12162691" y="4848115"/>
                <a:ext cx="83638" cy="88507"/>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5" name="Freeform 504">
                <a:extLst>
                  <a:ext uri="{FF2B5EF4-FFF2-40B4-BE49-F238E27FC236}">
                    <a16:creationId xmlns:a16="http://schemas.microsoft.com/office/drawing/2014/main" id="{2324A7EB-5FAB-ED39-FB97-3C000F7A0FA5}"/>
                  </a:ext>
                </a:extLst>
              </p:cNvPr>
              <p:cNvSpPr>
                <a:spLocks/>
              </p:cNvSpPr>
              <p:nvPr/>
            </p:nvSpPr>
            <p:spPr bwMode="auto">
              <a:xfrm>
                <a:off x="11796766" y="5965538"/>
                <a:ext cx="48790" cy="40568"/>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6" name="Freeform 505">
                <a:extLst>
                  <a:ext uri="{FF2B5EF4-FFF2-40B4-BE49-F238E27FC236}">
                    <a16:creationId xmlns:a16="http://schemas.microsoft.com/office/drawing/2014/main" id="{77038719-2325-735B-DEA4-5C76C293A1A6}"/>
                  </a:ext>
                </a:extLst>
              </p:cNvPr>
              <p:cNvSpPr>
                <a:spLocks/>
              </p:cNvSpPr>
              <p:nvPr/>
            </p:nvSpPr>
            <p:spPr bwMode="auto">
              <a:xfrm>
                <a:off x="11294926" y="4641596"/>
                <a:ext cx="62727" cy="6637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7" name="Freeform 506">
                <a:extLst>
                  <a:ext uri="{FF2B5EF4-FFF2-40B4-BE49-F238E27FC236}">
                    <a16:creationId xmlns:a16="http://schemas.microsoft.com/office/drawing/2014/main" id="{F637E60B-17CF-9A37-BF51-245244288E04}"/>
                  </a:ext>
                </a:extLst>
              </p:cNvPr>
              <p:cNvSpPr>
                <a:spLocks/>
              </p:cNvSpPr>
              <p:nvPr/>
            </p:nvSpPr>
            <p:spPr bwMode="auto">
              <a:xfrm>
                <a:off x="11326297" y="4719040"/>
                <a:ext cx="31364" cy="33190"/>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8" name="Freeform 507">
                <a:extLst>
                  <a:ext uri="{FF2B5EF4-FFF2-40B4-BE49-F238E27FC236}">
                    <a16:creationId xmlns:a16="http://schemas.microsoft.com/office/drawing/2014/main" id="{D2C10295-9482-EC92-B0E9-D6C843281E9F}"/>
                  </a:ext>
                </a:extLst>
              </p:cNvPr>
              <p:cNvSpPr>
                <a:spLocks/>
              </p:cNvSpPr>
              <p:nvPr/>
            </p:nvSpPr>
            <p:spPr bwMode="auto">
              <a:xfrm>
                <a:off x="11357660" y="4752234"/>
                <a:ext cx="17425" cy="11063"/>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49" name="Freeform 508">
                <a:extLst>
                  <a:ext uri="{FF2B5EF4-FFF2-40B4-BE49-F238E27FC236}">
                    <a16:creationId xmlns:a16="http://schemas.microsoft.com/office/drawing/2014/main" id="{82EEDC27-B21B-BFC2-98A3-17545A65D863}"/>
                  </a:ext>
                </a:extLst>
              </p:cNvPr>
              <p:cNvSpPr>
                <a:spLocks/>
              </p:cNvSpPr>
              <p:nvPr/>
            </p:nvSpPr>
            <p:spPr bwMode="auto">
              <a:xfrm>
                <a:off x="11357660" y="4781736"/>
                <a:ext cx="10454" cy="2212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0" name="Freeform 509">
                <a:extLst>
                  <a:ext uri="{FF2B5EF4-FFF2-40B4-BE49-F238E27FC236}">
                    <a16:creationId xmlns:a16="http://schemas.microsoft.com/office/drawing/2014/main" id="{3470B79B-751C-DF21-DC03-3E38903768F1}"/>
                  </a:ext>
                </a:extLst>
              </p:cNvPr>
              <p:cNvSpPr>
                <a:spLocks/>
              </p:cNvSpPr>
              <p:nvPr/>
            </p:nvSpPr>
            <p:spPr bwMode="auto">
              <a:xfrm>
                <a:off x="11357660" y="4803861"/>
                <a:ext cx="17425" cy="11063"/>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1" name="Freeform 510">
                <a:extLst>
                  <a:ext uri="{FF2B5EF4-FFF2-40B4-BE49-F238E27FC236}">
                    <a16:creationId xmlns:a16="http://schemas.microsoft.com/office/drawing/2014/main" id="{F617E38B-5D35-4322-A8DB-6F29FB041EA4}"/>
                  </a:ext>
                </a:extLst>
              </p:cNvPr>
              <p:cNvSpPr>
                <a:spLocks/>
              </p:cNvSpPr>
              <p:nvPr/>
            </p:nvSpPr>
            <p:spPr bwMode="auto">
              <a:xfrm>
                <a:off x="11437814" y="4966125"/>
                <a:ext cx="10454" cy="22128"/>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2" name="Freeform 511">
                <a:extLst>
                  <a:ext uri="{FF2B5EF4-FFF2-40B4-BE49-F238E27FC236}">
                    <a16:creationId xmlns:a16="http://schemas.microsoft.com/office/drawing/2014/main" id="{68CA3960-BDA3-7ACF-6CD0-CC796C9A7EE9}"/>
                  </a:ext>
                </a:extLst>
              </p:cNvPr>
              <p:cNvSpPr>
                <a:spLocks/>
              </p:cNvSpPr>
              <p:nvPr/>
            </p:nvSpPr>
            <p:spPr bwMode="auto">
              <a:xfrm>
                <a:off x="11591154" y="4479332"/>
                <a:ext cx="20911" cy="44255"/>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3" name="Freeform 611">
                <a:extLst>
                  <a:ext uri="{FF2B5EF4-FFF2-40B4-BE49-F238E27FC236}">
                    <a16:creationId xmlns:a16="http://schemas.microsoft.com/office/drawing/2014/main" id="{D0F83B62-C583-892B-02D4-A61E59F5A2B7}"/>
                  </a:ext>
                </a:extLst>
              </p:cNvPr>
              <p:cNvSpPr>
                <a:spLocks/>
              </p:cNvSpPr>
              <p:nvPr/>
            </p:nvSpPr>
            <p:spPr bwMode="auto">
              <a:xfrm>
                <a:off x="18059255" y="8336829"/>
                <a:ext cx="20911" cy="221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4" name="Rectangle 613">
                <a:extLst>
                  <a:ext uri="{FF2B5EF4-FFF2-40B4-BE49-F238E27FC236}">
                    <a16:creationId xmlns:a16="http://schemas.microsoft.com/office/drawing/2014/main" id="{0F2F1263-CFB4-EAAE-75D5-C5C37ED0EA22}"/>
                  </a:ext>
                </a:extLst>
              </p:cNvPr>
              <p:cNvSpPr>
                <a:spLocks noChangeArrowheads="1"/>
              </p:cNvSpPr>
              <p:nvPr/>
            </p:nvSpPr>
            <p:spPr bwMode="auto">
              <a:xfrm>
                <a:off x="12490277" y="3797076"/>
                <a:ext cx="3487" cy="3691"/>
              </a:xfrm>
              <a:prstGeom prst="rect">
                <a:avLst/>
              </a:pr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5" name="Freeform 643">
                <a:extLst>
                  <a:ext uri="{FF2B5EF4-FFF2-40B4-BE49-F238E27FC236}">
                    <a16:creationId xmlns:a16="http://schemas.microsoft.com/office/drawing/2014/main" id="{80BBAF3E-4E6A-E1C9-4B9C-4B7EF39E6E8C}"/>
                  </a:ext>
                </a:extLst>
              </p:cNvPr>
              <p:cNvSpPr>
                <a:spLocks/>
              </p:cNvSpPr>
              <p:nvPr/>
            </p:nvSpPr>
            <p:spPr bwMode="auto">
              <a:xfrm>
                <a:off x="17843188" y="8738810"/>
                <a:ext cx="104549" cy="95888"/>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6" name="Freeform 644">
                <a:extLst>
                  <a:ext uri="{FF2B5EF4-FFF2-40B4-BE49-F238E27FC236}">
                    <a16:creationId xmlns:a16="http://schemas.microsoft.com/office/drawing/2014/main" id="{1C2F8CFD-CE90-17C8-73FA-03D4453D3DC0}"/>
                  </a:ext>
                </a:extLst>
              </p:cNvPr>
              <p:cNvSpPr>
                <a:spLocks/>
              </p:cNvSpPr>
              <p:nvPr/>
            </p:nvSpPr>
            <p:spPr bwMode="auto">
              <a:xfrm>
                <a:off x="17926826" y="8716682"/>
                <a:ext cx="132428" cy="51630"/>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7" name="Freeform 645">
                <a:extLst>
                  <a:ext uri="{FF2B5EF4-FFF2-40B4-BE49-F238E27FC236}">
                    <a16:creationId xmlns:a16="http://schemas.microsoft.com/office/drawing/2014/main" id="{1551A4F2-3A21-0278-10DB-6F8F882AD1A6}"/>
                  </a:ext>
                </a:extLst>
              </p:cNvPr>
              <p:cNvSpPr>
                <a:spLocks/>
              </p:cNvSpPr>
              <p:nvPr/>
            </p:nvSpPr>
            <p:spPr bwMode="auto">
              <a:xfrm>
                <a:off x="12295117" y="5205838"/>
                <a:ext cx="317135" cy="184395"/>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8" name="Freeform 646">
                <a:extLst>
                  <a:ext uri="{FF2B5EF4-FFF2-40B4-BE49-F238E27FC236}">
                    <a16:creationId xmlns:a16="http://schemas.microsoft.com/office/drawing/2014/main" id="{0526113B-6A1D-F300-3CDE-7E23497B352C}"/>
                  </a:ext>
                </a:extLst>
              </p:cNvPr>
              <p:cNvSpPr>
                <a:spLocks/>
              </p:cNvSpPr>
              <p:nvPr/>
            </p:nvSpPr>
            <p:spPr bwMode="auto">
              <a:xfrm>
                <a:off x="12152233" y="5357040"/>
                <a:ext cx="379859" cy="173330"/>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59" name="Freeform 647">
                <a:extLst>
                  <a:ext uri="{FF2B5EF4-FFF2-40B4-BE49-F238E27FC236}">
                    <a16:creationId xmlns:a16="http://schemas.microsoft.com/office/drawing/2014/main" id="{8F548563-38AF-CE35-5388-1FA9ED3C8AD0}"/>
                  </a:ext>
                </a:extLst>
              </p:cNvPr>
              <p:cNvSpPr>
                <a:spLocks/>
              </p:cNvSpPr>
              <p:nvPr/>
            </p:nvSpPr>
            <p:spPr bwMode="auto">
              <a:xfrm>
                <a:off x="12019803" y="5486115"/>
                <a:ext cx="581990" cy="597432"/>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0" name="Freeform 648">
                <a:extLst>
                  <a:ext uri="{FF2B5EF4-FFF2-40B4-BE49-F238E27FC236}">
                    <a16:creationId xmlns:a16="http://schemas.microsoft.com/office/drawing/2014/main" id="{815E73E8-CDEF-2C4A-7E28-E6E882CEBC6A}"/>
                  </a:ext>
                </a:extLst>
              </p:cNvPr>
              <p:cNvSpPr>
                <a:spLocks/>
              </p:cNvSpPr>
              <p:nvPr/>
            </p:nvSpPr>
            <p:spPr bwMode="auto">
              <a:xfrm>
                <a:off x="12357845" y="5519306"/>
                <a:ext cx="275312" cy="272902"/>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1" name="Freeform 649">
                <a:extLst>
                  <a:ext uri="{FF2B5EF4-FFF2-40B4-BE49-F238E27FC236}">
                    <a16:creationId xmlns:a16="http://schemas.microsoft.com/office/drawing/2014/main" id="{666B39B1-5E84-7358-6803-F15586807DBE}"/>
                  </a:ext>
                </a:extLst>
              </p:cNvPr>
              <p:cNvSpPr>
                <a:spLocks/>
              </p:cNvSpPr>
              <p:nvPr/>
            </p:nvSpPr>
            <p:spPr bwMode="auto">
              <a:xfrm>
                <a:off x="11416903" y="5205838"/>
                <a:ext cx="676084" cy="615873"/>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2" name="Freeform 650">
                <a:extLst>
                  <a:ext uri="{FF2B5EF4-FFF2-40B4-BE49-F238E27FC236}">
                    <a16:creationId xmlns:a16="http://schemas.microsoft.com/office/drawing/2014/main" id="{C4CE226B-5554-F363-8ED7-7D0974DB29E7}"/>
                  </a:ext>
                </a:extLst>
              </p:cNvPr>
              <p:cNvSpPr>
                <a:spLocks/>
              </p:cNvSpPr>
              <p:nvPr/>
            </p:nvSpPr>
            <p:spPr bwMode="auto">
              <a:xfrm>
                <a:off x="11977982" y="5445551"/>
                <a:ext cx="226522" cy="162265"/>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3" name="Freeform 651">
                <a:extLst>
                  <a:ext uri="{FF2B5EF4-FFF2-40B4-BE49-F238E27FC236}">
                    <a16:creationId xmlns:a16="http://schemas.microsoft.com/office/drawing/2014/main" id="{96973C1A-C730-5029-4794-EC03B8A6CA08}"/>
                  </a:ext>
                </a:extLst>
              </p:cNvPr>
              <p:cNvSpPr>
                <a:spLocks/>
              </p:cNvSpPr>
              <p:nvPr/>
            </p:nvSpPr>
            <p:spPr bwMode="auto">
              <a:xfrm>
                <a:off x="11786311" y="5183710"/>
                <a:ext cx="212583" cy="140138"/>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4" name="Freeform 652">
                <a:extLst>
                  <a:ext uri="{FF2B5EF4-FFF2-40B4-BE49-F238E27FC236}">
                    <a16:creationId xmlns:a16="http://schemas.microsoft.com/office/drawing/2014/main" id="{CB3BBD2B-99C0-8BA6-1233-982F5BB257B0}"/>
                  </a:ext>
                </a:extLst>
              </p:cNvPr>
              <p:cNvSpPr>
                <a:spLocks/>
              </p:cNvSpPr>
              <p:nvPr/>
            </p:nvSpPr>
            <p:spPr bwMode="auto">
              <a:xfrm>
                <a:off x="11960560" y="5283283"/>
                <a:ext cx="38336" cy="40568"/>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5" name="Freeform 653">
                <a:extLst>
                  <a:ext uri="{FF2B5EF4-FFF2-40B4-BE49-F238E27FC236}">
                    <a16:creationId xmlns:a16="http://schemas.microsoft.com/office/drawing/2014/main" id="{1C21032D-EA20-0FB4-6201-0514FB0E0EFD}"/>
                  </a:ext>
                </a:extLst>
              </p:cNvPr>
              <p:cNvSpPr>
                <a:spLocks/>
              </p:cNvSpPr>
              <p:nvPr/>
            </p:nvSpPr>
            <p:spPr bwMode="auto">
              <a:xfrm>
                <a:off x="11835102" y="5032509"/>
                <a:ext cx="205617" cy="195460"/>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6" name="Freeform 654">
                <a:extLst>
                  <a:ext uri="{FF2B5EF4-FFF2-40B4-BE49-F238E27FC236}">
                    <a16:creationId xmlns:a16="http://schemas.microsoft.com/office/drawing/2014/main" id="{454C816C-D185-77F6-460C-9AF0AE829875}"/>
                  </a:ext>
                </a:extLst>
              </p:cNvPr>
              <p:cNvSpPr>
                <a:spLocks/>
              </p:cNvSpPr>
              <p:nvPr/>
            </p:nvSpPr>
            <p:spPr bwMode="auto">
              <a:xfrm>
                <a:off x="12082532" y="4707976"/>
                <a:ext cx="153338" cy="23971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7" name="Freeform 655">
                <a:extLst>
                  <a:ext uri="{FF2B5EF4-FFF2-40B4-BE49-F238E27FC236}">
                    <a16:creationId xmlns:a16="http://schemas.microsoft.com/office/drawing/2014/main" id="{44CDF1B9-91AA-A91B-0E3D-669CA025211E}"/>
                  </a:ext>
                </a:extLst>
              </p:cNvPr>
              <p:cNvSpPr>
                <a:spLocks/>
              </p:cNvSpPr>
              <p:nvPr/>
            </p:nvSpPr>
            <p:spPr bwMode="auto">
              <a:xfrm>
                <a:off x="11971015" y="4925564"/>
                <a:ext cx="456531" cy="560555"/>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8" name="Freeform 656">
                <a:extLst>
                  <a:ext uri="{FF2B5EF4-FFF2-40B4-BE49-F238E27FC236}">
                    <a16:creationId xmlns:a16="http://schemas.microsoft.com/office/drawing/2014/main" id="{8D0CD8CC-1379-2279-17C8-139DB18953F7}"/>
                  </a:ext>
                </a:extLst>
              </p:cNvPr>
              <p:cNvSpPr>
                <a:spLocks/>
              </p:cNvSpPr>
              <p:nvPr/>
            </p:nvSpPr>
            <p:spPr bwMode="auto">
              <a:xfrm>
                <a:off x="12776043" y="5098891"/>
                <a:ext cx="909578" cy="571620"/>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69" name="Freeform 657">
                <a:extLst>
                  <a:ext uri="{FF2B5EF4-FFF2-40B4-BE49-F238E27FC236}">
                    <a16:creationId xmlns:a16="http://schemas.microsoft.com/office/drawing/2014/main" id="{B3464C39-B704-84F6-6811-0B285C889064}"/>
                  </a:ext>
                </a:extLst>
              </p:cNvPr>
              <p:cNvSpPr>
                <a:spLocks/>
              </p:cNvSpPr>
              <p:nvPr/>
            </p:nvSpPr>
            <p:spPr bwMode="auto">
              <a:xfrm>
                <a:off x="12490276" y="5312785"/>
                <a:ext cx="306678" cy="132762"/>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0" name="Freeform 658">
                <a:extLst>
                  <a:ext uri="{FF2B5EF4-FFF2-40B4-BE49-F238E27FC236}">
                    <a16:creationId xmlns:a16="http://schemas.microsoft.com/office/drawing/2014/main" id="{36065EF5-C5C5-FCEA-C379-6862A1FF1744}"/>
                  </a:ext>
                </a:extLst>
              </p:cNvPr>
              <p:cNvSpPr>
                <a:spLocks/>
              </p:cNvSpPr>
              <p:nvPr/>
            </p:nvSpPr>
            <p:spPr bwMode="auto">
              <a:xfrm>
                <a:off x="12828315" y="4825988"/>
                <a:ext cx="480926" cy="379853"/>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1" name="Freeform 659">
                <a:extLst>
                  <a:ext uri="{FF2B5EF4-FFF2-40B4-BE49-F238E27FC236}">
                    <a16:creationId xmlns:a16="http://schemas.microsoft.com/office/drawing/2014/main" id="{F7E93A1D-6A41-C091-EBF5-DFAAD69D0243}"/>
                  </a:ext>
                </a:extLst>
              </p:cNvPr>
              <p:cNvSpPr>
                <a:spLocks/>
              </p:cNvSpPr>
              <p:nvPr/>
            </p:nvSpPr>
            <p:spPr bwMode="auto">
              <a:xfrm>
                <a:off x="12716798" y="4803861"/>
                <a:ext cx="296221" cy="20652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2" name="Freeform 660">
                <a:extLst>
                  <a:ext uri="{FF2B5EF4-FFF2-40B4-BE49-F238E27FC236}">
                    <a16:creationId xmlns:a16="http://schemas.microsoft.com/office/drawing/2014/main" id="{174F4A78-AC8F-B4FC-5D0F-A516AEBD0FB2}"/>
                  </a:ext>
                </a:extLst>
              </p:cNvPr>
              <p:cNvSpPr>
                <a:spLocks/>
              </p:cNvSpPr>
              <p:nvPr/>
            </p:nvSpPr>
            <p:spPr bwMode="auto">
              <a:xfrm>
                <a:off x="12716798" y="4674786"/>
                <a:ext cx="365924" cy="195460"/>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3" name="Freeform 661">
                <a:extLst>
                  <a:ext uri="{FF2B5EF4-FFF2-40B4-BE49-F238E27FC236}">
                    <a16:creationId xmlns:a16="http://schemas.microsoft.com/office/drawing/2014/main" id="{3ED2F9AD-3C94-CC74-5805-FFA9323BBE4A}"/>
                  </a:ext>
                </a:extLst>
              </p:cNvPr>
              <p:cNvSpPr>
                <a:spLocks/>
              </p:cNvSpPr>
              <p:nvPr/>
            </p:nvSpPr>
            <p:spPr bwMode="auto">
              <a:xfrm>
                <a:off x="12828315" y="4556776"/>
                <a:ext cx="243950" cy="162265"/>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4" name="Freeform 662">
                <a:extLst>
                  <a:ext uri="{FF2B5EF4-FFF2-40B4-BE49-F238E27FC236}">
                    <a16:creationId xmlns:a16="http://schemas.microsoft.com/office/drawing/2014/main" id="{5CDE2843-5274-D33C-D552-0DC97C5DB7C8}"/>
                  </a:ext>
                </a:extLst>
              </p:cNvPr>
              <p:cNvSpPr>
                <a:spLocks/>
              </p:cNvSpPr>
              <p:nvPr/>
            </p:nvSpPr>
            <p:spPr bwMode="auto">
              <a:xfrm>
                <a:off x="12643616" y="4892371"/>
                <a:ext cx="163794" cy="84822"/>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5" name="Freeform 663">
                <a:extLst>
                  <a:ext uri="{FF2B5EF4-FFF2-40B4-BE49-F238E27FC236}">
                    <a16:creationId xmlns:a16="http://schemas.microsoft.com/office/drawing/2014/main" id="{819F8E33-0359-6343-2BBE-7B2F99C1FAAF}"/>
                  </a:ext>
                </a:extLst>
              </p:cNvPr>
              <p:cNvSpPr>
                <a:spLocks/>
              </p:cNvSpPr>
              <p:nvPr/>
            </p:nvSpPr>
            <p:spPr bwMode="auto">
              <a:xfrm>
                <a:off x="12389209" y="4914495"/>
                <a:ext cx="487895" cy="453608"/>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6" name="Freeform 664">
                <a:extLst>
                  <a:ext uri="{FF2B5EF4-FFF2-40B4-BE49-F238E27FC236}">
                    <a16:creationId xmlns:a16="http://schemas.microsoft.com/office/drawing/2014/main" id="{B26FFB89-AFCB-DAFB-632C-09DB90D09EFE}"/>
                  </a:ext>
                </a:extLst>
              </p:cNvPr>
              <p:cNvSpPr>
                <a:spLocks/>
              </p:cNvSpPr>
              <p:nvPr/>
            </p:nvSpPr>
            <p:spPr bwMode="auto">
              <a:xfrm>
                <a:off x="12685430" y="5390233"/>
                <a:ext cx="470472" cy="324533"/>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7" name="Freeform 665">
                <a:extLst>
                  <a:ext uri="{FF2B5EF4-FFF2-40B4-BE49-F238E27FC236}">
                    <a16:creationId xmlns:a16="http://schemas.microsoft.com/office/drawing/2014/main" id="{C6B3FC2A-A066-6911-B712-16918369CDD8}"/>
                  </a:ext>
                </a:extLst>
              </p:cNvPr>
              <p:cNvSpPr>
                <a:spLocks/>
              </p:cNvSpPr>
              <p:nvPr/>
            </p:nvSpPr>
            <p:spPr bwMode="auto">
              <a:xfrm>
                <a:off x="13013019" y="5379168"/>
                <a:ext cx="170762" cy="217588"/>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8" name="Freeform 666">
                <a:extLst>
                  <a:ext uri="{FF2B5EF4-FFF2-40B4-BE49-F238E27FC236}">
                    <a16:creationId xmlns:a16="http://schemas.microsoft.com/office/drawing/2014/main" id="{A1895CC0-A8D4-D8AF-8313-339632281769}"/>
                  </a:ext>
                </a:extLst>
              </p:cNvPr>
              <p:cNvSpPr>
                <a:spLocks/>
              </p:cNvSpPr>
              <p:nvPr/>
            </p:nvSpPr>
            <p:spPr bwMode="auto">
              <a:xfrm>
                <a:off x="13082720" y="5497178"/>
                <a:ext cx="101063" cy="11063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79" name="Freeform 667">
                <a:extLst>
                  <a:ext uri="{FF2B5EF4-FFF2-40B4-BE49-F238E27FC236}">
                    <a16:creationId xmlns:a16="http://schemas.microsoft.com/office/drawing/2014/main" id="{464BB9F4-D175-EACF-C4B2-09782E321DAD}"/>
                  </a:ext>
                </a:extLst>
              </p:cNvPr>
              <p:cNvSpPr>
                <a:spLocks/>
              </p:cNvSpPr>
              <p:nvPr/>
            </p:nvSpPr>
            <p:spPr bwMode="auto">
              <a:xfrm>
                <a:off x="12776043" y="5670508"/>
                <a:ext cx="327588" cy="20652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0" name="Freeform 668">
                <a:extLst>
                  <a:ext uri="{FF2B5EF4-FFF2-40B4-BE49-F238E27FC236}">
                    <a16:creationId xmlns:a16="http://schemas.microsoft.com/office/drawing/2014/main" id="{8858BF8A-0921-C9B6-11CF-565A84DF3999}"/>
                  </a:ext>
                </a:extLst>
              </p:cNvPr>
              <p:cNvSpPr>
                <a:spLocks/>
              </p:cNvSpPr>
              <p:nvPr/>
            </p:nvSpPr>
            <p:spPr bwMode="auto">
              <a:xfrm>
                <a:off x="12458909" y="5618879"/>
                <a:ext cx="184705" cy="162265"/>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1" name="Freeform 669">
                <a:extLst>
                  <a:ext uri="{FF2B5EF4-FFF2-40B4-BE49-F238E27FC236}">
                    <a16:creationId xmlns:a16="http://schemas.microsoft.com/office/drawing/2014/main" id="{21D82579-52FD-C36C-F47F-A4B50946682D}"/>
                  </a:ext>
                </a:extLst>
              </p:cNvPr>
              <p:cNvSpPr>
                <a:spLocks/>
              </p:cNvSpPr>
              <p:nvPr/>
            </p:nvSpPr>
            <p:spPr bwMode="auto">
              <a:xfrm>
                <a:off x="12591337" y="5541433"/>
                <a:ext cx="226522" cy="291340"/>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2" name="Freeform 670">
                <a:extLst>
                  <a:ext uri="{FF2B5EF4-FFF2-40B4-BE49-F238E27FC236}">
                    <a16:creationId xmlns:a16="http://schemas.microsoft.com/office/drawing/2014/main" id="{0AD20292-1747-D8A7-E3D2-2DD6781C0BCC}"/>
                  </a:ext>
                </a:extLst>
              </p:cNvPr>
              <p:cNvSpPr>
                <a:spLocks/>
              </p:cNvSpPr>
              <p:nvPr/>
            </p:nvSpPr>
            <p:spPr bwMode="auto">
              <a:xfrm>
                <a:off x="12469365" y="5368107"/>
                <a:ext cx="358955" cy="20652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3" name="Freeform 671">
                <a:extLst>
                  <a:ext uri="{FF2B5EF4-FFF2-40B4-BE49-F238E27FC236}">
                    <a16:creationId xmlns:a16="http://schemas.microsoft.com/office/drawing/2014/main" id="{99DB18AE-8591-EAFA-B6AB-DE45C21E09C5}"/>
                  </a:ext>
                </a:extLst>
              </p:cNvPr>
              <p:cNvSpPr>
                <a:spLocks/>
              </p:cNvSpPr>
              <p:nvPr/>
            </p:nvSpPr>
            <p:spPr bwMode="auto">
              <a:xfrm>
                <a:off x="12674975" y="5832776"/>
                <a:ext cx="317135" cy="34666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4" name="Freeform 672">
                <a:extLst>
                  <a:ext uri="{FF2B5EF4-FFF2-40B4-BE49-F238E27FC236}">
                    <a16:creationId xmlns:a16="http://schemas.microsoft.com/office/drawing/2014/main" id="{71F258E1-D387-F8FC-15A8-6D8FB2213820}"/>
                  </a:ext>
                </a:extLst>
              </p:cNvPr>
              <p:cNvSpPr>
                <a:spLocks/>
              </p:cNvSpPr>
              <p:nvPr/>
            </p:nvSpPr>
            <p:spPr bwMode="auto">
              <a:xfrm>
                <a:off x="12960746" y="5814333"/>
                <a:ext cx="153338" cy="106947"/>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5" name="Freeform 673">
                <a:extLst>
                  <a:ext uri="{FF2B5EF4-FFF2-40B4-BE49-F238E27FC236}">
                    <a16:creationId xmlns:a16="http://schemas.microsoft.com/office/drawing/2014/main" id="{61CC7C9F-8031-D210-D4D7-8C28835EC3F5}"/>
                  </a:ext>
                </a:extLst>
              </p:cNvPr>
              <p:cNvSpPr>
                <a:spLocks/>
              </p:cNvSpPr>
              <p:nvPr/>
            </p:nvSpPr>
            <p:spPr bwMode="auto">
              <a:xfrm>
                <a:off x="12633159" y="5781146"/>
                <a:ext cx="90610" cy="195460"/>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6" name="Freeform 674">
                <a:extLst>
                  <a:ext uri="{FF2B5EF4-FFF2-40B4-BE49-F238E27FC236}">
                    <a16:creationId xmlns:a16="http://schemas.microsoft.com/office/drawing/2014/main" id="{FFA1388E-D7D2-3F36-4567-80CB7EAFF2CC}"/>
                  </a:ext>
                </a:extLst>
              </p:cNvPr>
              <p:cNvSpPr>
                <a:spLocks/>
              </p:cNvSpPr>
              <p:nvPr/>
            </p:nvSpPr>
            <p:spPr bwMode="auto">
              <a:xfrm>
                <a:off x="12685430" y="5803274"/>
                <a:ext cx="132428" cy="95888"/>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7" name="Freeform 675">
                <a:extLst>
                  <a:ext uri="{FF2B5EF4-FFF2-40B4-BE49-F238E27FC236}">
                    <a16:creationId xmlns:a16="http://schemas.microsoft.com/office/drawing/2014/main" id="{5FAB46DC-73BD-74EC-8E15-E937C0902529}"/>
                  </a:ext>
                </a:extLst>
              </p:cNvPr>
              <p:cNvSpPr>
                <a:spLocks/>
              </p:cNvSpPr>
              <p:nvPr/>
            </p:nvSpPr>
            <p:spPr bwMode="auto">
              <a:xfrm>
                <a:off x="13807594" y="5865963"/>
                <a:ext cx="195159" cy="173330"/>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8" name="Freeform 676">
                <a:extLst>
                  <a:ext uri="{FF2B5EF4-FFF2-40B4-BE49-F238E27FC236}">
                    <a16:creationId xmlns:a16="http://schemas.microsoft.com/office/drawing/2014/main" id="{A7DC5D6B-8598-A460-76B3-1FC2B835CB69}"/>
                  </a:ext>
                </a:extLst>
              </p:cNvPr>
              <p:cNvSpPr>
                <a:spLocks/>
              </p:cNvSpPr>
              <p:nvPr/>
            </p:nvSpPr>
            <p:spPr bwMode="auto">
              <a:xfrm>
                <a:off x="13880778" y="5954473"/>
                <a:ext cx="1010641" cy="907212"/>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89" name="Freeform 677">
                <a:extLst>
                  <a:ext uri="{FF2B5EF4-FFF2-40B4-BE49-F238E27FC236}">
                    <a16:creationId xmlns:a16="http://schemas.microsoft.com/office/drawing/2014/main" id="{27D00FF5-172D-0C60-2066-C7B7499B01B8}"/>
                  </a:ext>
                </a:extLst>
              </p:cNvPr>
              <p:cNvSpPr>
                <a:spLocks/>
              </p:cNvSpPr>
              <p:nvPr/>
            </p:nvSpPr>
            <p:spPr bwMode="auto">
              <a:xfrm>
                <a:off x="13901688" y="5965538"/>
                <a:ext cx="80156" cy="6269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0" name="Freeform 678">
                <a:extLst>
                  <a:ext uri="{FF2B5EF4-FFF2-40B4-BE49-F238E27FC236}">
                    <a16:creationId xmlns:a16="http://schemas.microsoft.com/office/drawing/2014/main" id="{6E4E7A50-C22C-A714-79D2-D195EDB998F0}"/>
                  </a:ext>
                </a:extLst>
              </p:cNvPr>
              <p:cNvSpPr>
                <a:spLocks/>
              </p:cNvSpPr>
              <p:nvPr/>
            </p:nvSpPr>
            <p:spPr bwMode="auto">
              <a:xfrm>
                <a:off x="13664707" y="5703698"/>
                <a:ext cx="358955" cy="195460"/>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1" name="Freeform 679">
                <a:extLst>
                  <a:ext uri="{FF2B5EF4-FFF2-40B4-BE49-F238E27FC236}">
                    <a16:creationId xmlns:a16="http://schemas.microsoft.com/office/drawing/2014/main" id="{A0E2B55D-47AB-ABF5-853B-044EAB52C07C}"/>
                  </a:ext>
                </a:extLst>
              </p:cNvPr>
              <p:cNvSpPr>
                <a:spLocks/>
              </p:cNvSpPr>
              <p:nvPr/>
            </p:nvSpPr>
            <p:spPr bwMode="auto">
              <a:xfrm>
                <a:off x="13912144" y="5832776"/>
                <a:ext cx="275312" cy="228650"/>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2" name="Freeform 680">
                <a:extLst>
                  <a:ext uri="{FF2B5EF4-FFF2-40B4-BE49-F238E27FC236}">
                    <a16:creationId xmlns:a16="http://schemas.microsoft.com/office/drawing/2014/main" id="{AE55D6D5-1DAD-D21E-F951-8D9A1B1AF18C}"/>
                  </a:ext>
                </a:extLst>
              </p:cNvPr>
              <p:cNvSpPr>
                <a:spLocks/>
              </p:cNvSpPr>
              <p:nvPr/>
            </p:nvSpPr>
            <p:spPr bwMode="auto">
              <a:xfrm>
                <a:off x="14002751" y="6548221"/>
                <a:ext cx="90610" cy="11063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3" name="Freeform 681">
                <a:extLst>
                  <a:ext uri="{FF2B5EF4-FFF2-40B4-BE49-F238E27FC236}">
                    <a16:creationId xmlns:a16="http://schemas.microsoft.com/office/drawing/2014/main" id="{3DB27085-06CF-A84E-E9AC-16F71E74A956}"/>
                  </a:ext>
                </a:extLst>
              </p:cNvPr>
              <p:cNvSpPr>
                <a:spLocks/>
              </p:cNvSpPr>
              <p:nvPr/>
            </p:nvSpPr>
            <p:spPr bwMode="auto">
              <a:xfrm>
                <a:off x="13431218" y="6138866"/>
                <a:ext cx="355468" cy="291340"/>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4" name="Freeform 682">
                <a:extLst>
                  <a:ext uri="{FF2B5EF4-FFF2-40B4-BE49-F238E27FC236}">
                    <a16:creationId xmlns:a16="http://schemas.microsoft.com/office/drawing/2014/main" id="{A51224A1-285A-3A84-ACBD-9160C49D6E13}"/>
                  </a:ext>
                </a:extLst>
              </p:cNvPr>
              <p:cNvSpPr>
                <a:spLocks/>
              </p:cNvSpPr>
              <p:nvPr/>
            </p:nvSpPr>
            <p:spPr bwMode="auto">
              <a:xfrm>
                <a:off x="13595009" y="6116740"/>
                <a:ext cx="508807" cy="508924"/>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5" name="Freeform 683">
                <a:extLst>
                  <a:ext uri="{FF2B5EF4-FFF2-40B4-BE49-F238E27FC236}">
                    <a16:creationId xmlns:a16="http://schemas.microsoft.com/office/drawing/2014/main" id="{D03186F5-47BE-9B6A-2103-738763491310}"/>
                  </a:ext>
                </a:extLst>
              </p:cNvPr>
              <p:cNvSpPr>
                <a:spLocks/>
              </p:cNvSpPr>
              <p:nvPr/>
            </p:nvSpPr>
            <p:spPr bwMode="auto">
              <a:xfrm>
                <a:off x="12950289" y="5821713"/>
                <a:ext cx="968821" cy="390912"/>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6" name="Freeform 684">
                <a:extLst>
                  <a:ext uri="{FF2B5EF4-FFF2-40B4-BE49-F238E27FC236}">
                    <a16:creationId xmlns:a16="http://schemas.microsoft.com/office/drawing/2014/main" id="{3F23E644-5FFF-08CA-11C1-ADEA4DA92A1C}"/>
                  </a:ext>
                </a:extLst>
              </p:cNvPr>
              <p:cNvSpPr>
                <a:spLocks/>
              </p:cNvSpPr>
              <p:nvPr/>
            </p:nvSpPr>
            <p:spPr bwMode="auto">
              <a:xfrm>
                <a:off x="13389395" y="6441273"/>
                <a:ext cx="1073370" cy="910903"/>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7" name="Freeform 685">
                <a:extLst>
                  <a:ext uri="{FF2B5EF4-FFF2-40B4-BE49-F238E27FC236}">
                    <a16:creationId xmlns:a16="http://schemas.microsoft.com/office/drawing/2014/main" id="{2C9EF3D6-20D7-7723-07FF-0297210C108A}"/>
                  </a:ext>
                </a:extLst>
              </p:cNvPr>
              <p:cNvSpPr>
                <a:spLocks/>
              </p:cNvSpPr>
              <p:nvPr/>
            </p:nvSpPr>
            <p:spPr bwMode="auto">
              <a:xfrm>
                <a:off x="13410305" y="6374888"/>
                <a:ext cx="212583" cy="23971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8" name="Freeform 686">
                <a:extLst>
                  <a:ext uri="{FF2B5EF4-FFF2-40B4-BE49-F238E27FC236}">
                    <a16:creationId xmlns:a16="http://schemas.microsoft.com/office/drawing/2014/main" id="{4141C779-E30A-CE28-DB7F-D74A30537506}"/>
                  </a:ext>
                </a:extLst>
              </p:cNvPr>
              <p:cNvSpPr>
                <a:spLocks/>
              </p:cNvSpPr>
              <p:nvPr/>
            </p:nvSpPr>
            <p:spPr bwMode="auto">
              <a:xfrm>
                <a:off x="13420761" y="6290071"/>
                <a:ext cx="80156" cy="95888"/>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99" name="Freeform 687">
                <a:extLst>
                  <a:ext uri="{FF2B5EF4-FFF2-40B4-BE49-F238E27FC236}">
                    <a16:creationId xmlns:a16="http://schemas.microsoft.com/office/drawing/2014/main" id="{13F28967-6359-BFDF-3275-6E67D206C450}"/>
                  </a:ext>
                </a:extLst>
              </p:cNvPr>
              <p:cNvSpPr>
                <a:spLocks/>
              </p:cNvSpPr>
              <p:nvPr/>
            </p:nvSpPr>
            <p:spPr bwMode="auto">
              <a:xfrm>
                <a:off x="13410305" y="6419146"/>
                <a:ext cx="31366" cy="77445"/>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0" name="Freeform 688">
                <a:extLst>
                  <a:ext uri="{FF2B5EF4-FFF2-40B4-BE49-F238E27FC236}">
                    <a16:creationId xmlns:a16="http://schemas.microsoft.com/office/drawing/2014/main" id="{73FEE2ED-8942-34C4-9623-FA69E17BF167}"/>
                  </a:ext>
                </a:extLst>
              </p:cNvPr>
              <p:cNvSpPr>
                <a:spLocks/>
              </p:cNvSpPr>
              <p:nvPr/>
            </p:nvSpPr>
            <p:spPr bwMode="auto">
              <a:xfrm>
                <a:off x="13368487" y="6374888"/>
                <a:ext cx="83638" cy="283968"/>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1" name="Freeform 689">
                <a:extLst>
                  <a:ext uri="{FF2B5EF4-FFF2-40B4-BE49-F238E27FC236}">
                    <a16:creationId xmlns:a16="http://schemas.microsoft.com/office/drawing/2014/main" id="{CBDF227A-E6DF-DAF4-7D52-7EEC6D60A374}"/>
                  </a:ext>
                </a:extLst>
              </p:cNvPr>
              <p:cNvSpPr>
                <a:spLocks/>
              </p:cNvSpPr>
              <p:nvPr/>
            </p:nvSpPr>
            <p:spPr bwMode="auto">
              <a:xfrm>
                <a:off x="14215333" y="6798993"/>
                <a:ext cx="52274" cy="84822"/>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2" name="Freeform 690">
                <a:extLst>
                  <a:ext uri="{FF2B5EF4-FFF2-40B4-BE49-F238E27FC236}">
                    <a16:creationId xmlns:a16="http://schemas.microsoft.com/office/drawing/2014/main" id="{D345C449-AE2A-B90F-AD52-9458749A3C51}"/>
                  </a:ext>
                </a:extLst>
              </p:cNvPr>
              <p:cNvSpPr>
                <a:spLocks/>
              </p:cNvSpPr>
              <p:nvPr/>
            </p:nvSpPr>
            <p:spPr bwMode="auto">
              <a:xfrm>
                <a:off x="13797140" y="7200972"/>
                <a:ext cx="543654" cy="36510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3" name="Freeform 691">
                <a:extLst>
                  <a:ext uri="{FF2B5EF4-FFF2-40B4-BE49-F238E27FC236}">
                    <a16:creationId xmlns:a16="http://schemas.microsoft.com/office/drawing/2014/main" id="{5B8176B1-D65B-DCD0-F182-FD81DD8AA777}"/>
                  </a:ext>
                </a:extLst>
              </p:cNvPr>
              <p:cNvSpPr>
                <a:spLocks/>
              </p:cNvSpPr>
              <p:nvPr/>
            </p:nvSpPr>
            <p:spPr bwMode="auto">
              <a:xfrm>
                <a:off x="14278062" y="6798993"/>
                <a:ext cx="418195" cy="531052"/>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4" name="Freeform 692">
                <a:extLst>
                  <a:ext uri="{FF2B5EF4-FFF2-40B4-BE49-F238E27FC236}">
                    <a16:creationId xmlns:a16="http://schemas.microsoft.com/office/drawing/2014/main" id="{CA934449-4857-0BFF-1124-E3EB411370E9}"/>
                  </a:ext>
                </a:extLst>
              </p:cNvPr>
              <p:cNvSpPr>
                <a:spLocks/>
              </p:cNvSpPr>
              <p:nvPr/>
            </p:nvSpPr>
            <p:spPr bwMode="auto">
              <a:xfrm>
                <a:off x="15166728" y="5759019"/>
                <a:ext cx="561082" cy="258152"/>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5" name="Freeform 693">
                <a:extLst>
                  <a:ext uri="{FF2B5EF4-FFF2-40B4-BE49-F238E27FC236}">
                    <a16:creationId xmlns:a16="http://schemas.microsoft.com/office/drawing/2014/main" id="{7980A843-9BA6-B722-19D5-79AA0AC28D26}"/>
                  </a:ext>
                </a:extLst>
              </p:cNvPr>
              <p:cNvSpPr>
                <a:spLocks/>
              </p:cNvSpPr>
              <p:nvPr/>
            </p:nvSpPr>
            <p:spPr bwMode="auto">
              <a:xfrm>
                <a:off x="14483677" y="5596753"/>
                <a:ext cx="909578" cy="564242"/>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6" name="Freeform 694">
                <a:extLst>
                  <a:ext uri="{FF2B5EF4-FFF2-40B4-BE49-F238E27FC236}">
                    <a16:creationId xmlns:a16="http://schemas.microsoft.com/office/drawing/2014/main" id="{6DCBE78E-01CD-BDCF-C9C2-DA39E328B4AE}"/>
                  </a:ext>
                </a:extLst>
              </p:cNvPr>
              <p:cNvSpPr>
                <a:spLocks/>
              </p:cNvSpPr>
              <p:nvPr/>
            </p:nvSpPr>
            <p:spPr bwMode="auto">
              <a:xfrm>
                <a:off x="14758990" y="6223688"/>
                <a:ext cx="0" cy="1106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7" name="Freeform 695">
                <a:extLst>
                  <a:ext uri="{FF2B5EF4-FFF2-40B4-BE49-F238E27FC236}">
                    <a16:creationId xmlns:a16="http://schemas.microsoft.com/office/drawing/2014/main" id="{F8FD3F21-DE71-DDFD-C665-547D98B6153B}"/>
                  </a:ext>
                </a:extLst>
              </p:cNvPr>
              <p:cNvSpPr>
                <a:spLocks/>
              </p:cNvSpPr>
              <p:nvPr/>
            </p:nvSpPr>
            <p:spPr bwMode="auto">
              <a:xfrm>
                <a:off x="14288517" y="5792208"/>
                <a:ext cx="745781" cy="464670"/>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8" name="Freeform 696">
                <a:extLst>
                  <a:ext uri="{FF2B5EF4-FFF2-40B4-BE49-F238E27FC236}">
                    <a16:creationId xmlns:a16="http://schemas.microsoft.com/office/drawing/2014/main" id="{8D2702B7-4A40-3B9C-3C30-046E655A8EE6}"/>
                  </a:ext>
                </a:extLst>
              </p:cNvPr>
              <p:cNvSpPr>
                <a:spLocks/>
              </p:cNvSpPr>
              <p:nvPr/>
            </p:nvSpPr>
            <p:spPr bwMode="auto">
              <a:xfrm>
                <a:off x="15076121" y="5899156"/>
                <a:ext cx="407739" cy="291340"/>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09" name="Freeform 697">
                <a:extLst>
                  <a:ext uri="{FF2B5EF4-FFF2-40B4-BE49-F238E27FC236}">
                    <a16:creationId xmlns:a16="http://schemas.microsoft.com/office/drawing/2014/main" id="{30BF17D8-6657-2B11-A266-A63471D2A97C}"/>
                  </a:ext>
                </a:extLst>
              </p:cNvPr>
              <p:cNvSpPr>
                <a:spLocks/>
              </p:cNvSpPr>
              <p:nvPr/>
            </p:nvSpPr>
            <p:spPr bwMode="auto">
              <a:xfrm>
                <a:off x="14748536" y="6149931"/>
                <a:ext cx="846851" cy="800268"/>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0" name="Freeform 698">
                <a:extLst>
                  <a:ext uri="{FF2B5EF4-FFF2-40B4-BE49-F238E27FC236}">
                    <a16:creationId xmlns:a16="http://schemas.microsoft.com/office/drawing/2014/main" id="{3A896A22-CB39-6ACF-A03E-20E6DB0D854A}"/>
                  </a:ext>
                </a:extLst>
              </p:cNvPr>
              <p:cNvSpPr>
                <a:spLocks/>
              </p:cNvSpPr>
              <p:nvPr/>
            </p:nvSpPr>
            <p:spPr bwMode="auto">
              <a:xfrm>
                <a:off x="14706715" y="6050359"/>
                <a:ext cx="766694" cy="575305"/>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1" name="Freeform 699">
                <a:extLst>
                  <a:ext uri="{FF2B5EF4-FFF2-40B4-BE49-F238E27FC236}">
                    <a16:creationId xmlns:a16="http://schemas.microsoft.com/office/drawing/2014/main" id="{284F0419-2163-292D-8F6E-BB1244922F2F}"/>
                  </a:ext>
                </a:extLst>
              </p:cNvPr>
              <p:cNvSpPr>
                <a:spLocks/>
              </p:cNvSpPr>
              <p:nvPr/>
            </p:nvSpPr>
            <p:spPr bwMode="auto">
              <a:xfrm>
                <a:off x="14637016" y="5585688"/>
                <a:ext cx="27879" cy="44255"/>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2" name="Freeform 700">
                <a:extLst>
                  <a:ext uri="{FF2B5EF4-FFF2-40B4-BE49-F238E27FC236}">
                    <a16:creationId xmlns:a16="http://schemas.microsoft.com/office/drawing/2014/main" id="{C9764D36-428D-0EFB-1468-B0718E651F4D}"/>
                  </a:ext>
                </a:extLst>
              </p:cNvPr>
              <p:cNvSpPr>
                <a:spLocks noEditPoints="1"/>
              </p:cNvSpPr>
              <p:nvPr/>
            </p:nvSpPr>
            <p:spPr bwMode="auto">
              <a:xfrm>
                <a:off x="13992294" y="4903436"/>
                <a:ext cx="2073558" cy="105104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3" name="Freeform 701">
                <a:extLst>
                  <a:ext uri="{FF2B5EF4-FFF2-40B4-BE49-F238E27FC236}">
                    <a16:creationId xmlns:a16="http://schemas.microsoft.com/office/drawing/2014/main" id="{9DBA139D-DEE4-C069-EC98-4C40947679AA}"/>
                  </a:ext>
                </a:extLst>
              </p:cNvPr>
              <p:cNvSpPr>
                <a:spLocks/>
              </p:cNvSpPr>
              <p:nvPr/>
            </p:nvSpPr>
            <p:spPr bwMode="auto">
              <a:xfrm>
                <a:off x="15114456" y="6212623"/>
                <a:ext cx="1432322" cy="1615282"/>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4" name="Freeform 702">
                <a:extLst>
                  <a:ext uri="{FF2B5EF4-FFF2-40B4-BE49-F238E27FC236}">
                    <a16:creationId xmlns:a16="http://schemas.microsoft.com/office/drawing/2014/main" id="{ABF5475F-CBBD-AF19-FF84-B245ED1CA4C6}"/>
                  </a:ext>
                </a:extLst>
              </p:cNvPr>
              <p:cNvSpPr>
                <a:spLocks/>
              </p:cNvSpPr>
              <p:nvPr/>
            </p:nvSpPr>
            <p:spPr bwMode="auto">
              <a:xfrm>
                <a:off x="16292375" y="6658855"/>
                <a:ext cx="418195" cy="1062105"/>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5" name="Freeform 703">
                <a:extLst>
                  <a:ext uri="{FF2B5EF4-FFF2-40B4-BE49-F238E27FC236}">
                    <a16:creationId xmlns:a16="http://schemas.microsoft.com/office/drawing/2014/main" id="{19008E84-BF59-1BD7-6F51-73EFE7383DD6}"/>
                  </a:ext>
                </a:extLst>
              </p:cNvPr>
              <p:cNvSpPr>
                <a:spLocks/>
              </p:cNvSpPr>
              <p:nvPr/>
            </p:nvSpPr>
            <p:spPr bwMode="auto">
              <a:xfrm>
                <a:off x="16097216" y="6787928"/>
                <a:ext cx="233496" cy="30240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6" name="Freeform 704">
                <a:extLst>
                  <a:ext uri="{FF2B5EF4-FFF2-40B4-BE49-F238E27FC236}">
                    <a16:creationId xmlns:a16="http://schemas.microsoft.com/office/drawing/2014/main" id="{57D6AFC9-B87C-B2CF-A185-BBC22468C5CA}"/>
                  </a:ext>
                </a:extLst>
              </p:cNvPr>
              <p:cNvSpPr>
                <a:spLocks/>
              </p:cNvSpPr>
              <p:nvPr/>
            </p:nvSpPr>
            <p:spPr bwMode="auto">
              <a:xfrm>
                <a:off x="16536322" y="7123524"/>
                <a:ext cx="428652" cy="833457"/>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7" name="Freeform 705">
                <a:extLst>
                  <a:ext uri="{FF2B5EF4-FFF2-40B4-BE49-F238E27FC236}">
                    <a16:creationId xmlns:a16="http://schemas.microsoft.com/office/drawing/2014/main" id="{505CA86E-BA52-8581-9C6D-D1DFA9F44749}"/>
                  </a:ext>
                </a:extLst>
              </p:cNvPr>
              <p:cNvSpPr>
                <a:spLocks/>
              </p:cNvSpPr>
              <p:nvPr/>
            </p:nvSpPr>
            <p:spPr bwMode="auto">
              <a:xfrm>
                <a:off x="16769816" y="6950195"/>
                <a:ext cx="390316" cy="84452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8" name="Freeform 706">
                <a:extLst>
                  <a:ext uri="{FF2B5EF4-FFF2-40B4-BE49-F238E27FC236}">
                    <a16:creationId xmlns:a16="http://schemas.microsoft.com/office/drawing/2014/main" id="{B1B2C6E8-AE3F-F62A-21A0-7FBFD48891C0}"/>
                  </a:ext>
                </a:extLst>
              </p:cNvPr>
              <p:cNvSpPr>
                <a:spLocks/>
              </p:cNvSpPr>
              <p:nvPr/>
            </p:nvSpPr>
            <p:spPr bwMode="auto">
              <a:xfrm>
                <a:off x="16679207" y="7016577"/>
                <a:ext cx="376377" cy="486798"/>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19" name="Freeform 709">
                <a:extLst>
                  <a:ext uri="{FF2B5EF4-FFF2-40B4-BE49-F238E27FC236}">
                    <a16:creationId xmlns:a16="http://schemas.microsoft.com/office/drawing/2014/main" id="{70A4DA17-5C2E-4B30-6AEB-2276F62601FE}"/>
                  </a:ext>
                </a:extLst>
              </p:cNvPr>
              <p:cNvSpPr>
                <a:spLocks/>
              </p:cNvSpPr>
              <p:nvPr/>
            </p:nvSpPr>
            <p:spPr bwMode="auto">
              <a:xfrm>
                <a:off x="17118313" y="8001238"/>
                <a:ext cx="522745" cy="486798"/>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0" name="Freeform 710">
                <a:extLst>
                  <a:ext uri="{FF2B5EF4-FFF2-40B4-BE49-F238E27FC236}">
                    <a16:creationId xmlns:a16="http://schemas.microsoft.com/office/drawing/2014/main" id="{99C188AA-E0DE-1F6E-DBA8-40303A101AB2}"/>
                  </a:ext>
                </a:extLst>
              </p:cNvPr>
              <p:cNvSpPr>
                <a:spLocks/>
              </p:cNvSpPr>
              <p:nvPr/>
            </p:nvSpPr>
            <p:spPr bwMode="auto">
              <a:xfrm>
                <a:off x="17149676" y="7872160"/>
                <a:ext cx="501837" cy="346660"/>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1" name="Freeform 711">
                <a:extLst>
                  <a:ext uri="{FF2B5EF4-FFF2-40B4-BE49-F238E27FC236}">
                    <a16:creationId xmlns:a16="http://schemas.microsoft.com/office/drawing/2014/main" id="{CE29C000-93E0-4497-3FE1-9E77B0923AB4}"/>
                  </a:ext>
                </a:extLst>
              </p:cNvPr>
              <p:cNvSpPr>
                <a:spLocks/>
              </p:cNvSpPr>
              <p:nvPr/>
            </p:nvSpPr>
            <p:spPr bwMode="auto">
              <a:xfrm>
                <a:off x="16128583" y="6669918"/>
                <a:ext cx="174248" cy="106947"/>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2" name="Freeform 712">
                <a:extLst>
                  <a:ext uri="{FF2B5EF4-FFF2-40B4-BE49-F238E27FC236}">
                    <a16:creationId xmlns:a16="http://schemas.microsoft.com/office/drawing/2014/main" id="{5C11BE13-A3A7-CD7F-E4D1-62FEE977538F}"/>
                  </a:ext>
                </a:extLst>
              </p:cNvPr>
              <p:cNvSpPr>
                <a:spLocks/>
              </p:cNvSpPr>
              <p:nvPr/>
            </p:nvSpPr>
            <p:spPr bwMode="auto">
              <a:xfrm>
                <a:off x="15727811" y="6548221"/>
                <a:ext cx="379859" cy="250772"/>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3" name="Freeform 713">
                <a:extLst>
                  <a:ext uri="{FF2B5EF4-FFF2-40B4-BE49-F238E27FC236}">
                    <a16:creationId xmlns:a16="http://schemas.microsoft.com/office/drawing/2014/main" id="{2F0E6BD7-E29A-52C0-984F-21E4CAAC5596}"/>
                  </a:ext>
                </a:extLst>
              </p:cNvPr>
              <p:cNvSpPr>
                <a:spLocks/>
              </p:cNvSpPr>
              <p:nvPr/>
            </p:nvSpPr>
            <p:spPr bwMode="auto">
              <a:xfrm>
                <a:off x="16780270" y="7459121"/>
                <a:ext cx="285766" cy="25077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4" name="Freeform 714">
                <a:extLst>
                  <a:ext uri="{FF2B5EF4-FFF2-40B4-BE49-F238E27FC236}">
                    <a16:creationId xmlns:a16="http://schemas.microsoft.com/office/drawing/2014/main" id="{6727AAE9-93B5-17A0-C050-0D3411D1428F}"/>
                  </a:ext>
                </a:extLst>
              </p:cNvPr>
              <p:cNvSpPr>
                <a:spLocks/>
              </p:cNvSpPr>
              <p:nvPr/>
            </p:nvSpPr>
            <p:spPr bwMode="auto">
              <a:xfrm>
                <a:off x="16668750" y="7901662"/>
                <a:ext cx="226522" cy="283968"/>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5" name="Freeform 715">
                <a:extLst>
                  <a:ext uri="{FF2B5EF4-FFF2-40B4-BE49-F238E27FC236}">
                    <a16:creationId xmlns:a16="http://schemas.microsoft.com/office/drawing/2014/main" id="{12868510-BE29-8708-18A2-6FA83162FA4F}"/>
                  </a:ext>
                </a:extLst>
              </p:cNvPr>
              <p:cNvSpPr>
                <a:spLocks/>
              </p:cNvSpPr>
              <p:nvPr/>
            </p:nvSpPr>
            <p:spPr bwMode="auto">
              <a:xfrm>
                <a:off x="15393253" y="5032509"/>
                <a:ext cx="3063290" cy="2113145"/>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6" name="Freeform 716">
                <a:extLst>
                  <a:ext uri="{FF2B5EF4-FFF2-40B4-BE49-F238E27FC236}">
                    <a16:creationId xmlns:a16="http://schemas.microsoft.com/office/drawing/2014/main" id="{C2CCD2CA-05A5-32C6-0CCD-349644F17D2C}"/>
                  </a:ext>
                </a:extLst>
              </p:cNvPr>
              <p:cNvSpPr>
                <a:spLocks/>
              </p:cNvSpPr>
              <p:nvPr/>
            </p:nvSpPr>
            <p:spPr bwMode="auto">
              <a:xfrm>
                <a:off x="16097216" y="5139459"/>
                <a:ext cx="1603085" cy="737570"/>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7" name="Freeform 717">
                <a:extLst>
                  <a:ext uri="{FF2B5EF4-FFF2-40B4-BE49-F238E27FC236}">
                    <a16:creationId xmlns:a16="http://schemas.microsoft.com/office/drawing/2014/main" id="{7104E64C-1FCF-E7F5-BED7-17D80A29BC72}"/>
                  </a:ext>
                </a:extLst>
              </p:cNvPr>
              <p:cNvSpPr>
                <a:spLocks/>
              </p:cNvSpPr>
              <p:nvPr/>
            </p:nvSpPr>
            <p:spPr bwMode="auto">
              <a:xfrm>
                <a:off x="12235871" y="3723319"/>
                <a:ext cx="641234" cy="1169055"/>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8" name="Freeform 718">
                <a:extLst>
                  <a:ext uri="{FF2B5EF4-FFF2-40B4-BE49-F238E27FC236}">
                    <a16:creationId xmlns:a16="http://schemas.microsoft.com/office/drawing/2014/main" id="{FC4FDEA8-7D99-B3EE-74E5-AA7BD0AFF522}"/>
                  </a:ext>
                </a:extLst>
              </p:cNvPr>
              <p:cNvSpPr>
                <a:spLocks/>
              </p:cNvSpPr>
              <p:nvPr/>
            </p:nvSpPr>
            <p:spPr bwMode="auto">
              <a:xfrm>
                <a:off x="12706344" y="3634811"/>
                <a:ext cx="550626" cy="910903"/>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29" name="Freeform 719">
                <a:extLst>
                  <a:ext uri="{FF2B5EF4-FFF2-40B4-BE49-F238E27FC236}">
                    <a16:creationId xmlns:a16="http://schemas.microsoft.com/office/drawing/2014/main" id="{4E0B4002-D9D4-3678-A76B-D79E1615061D}"/>
                  </a:ext>
                </a:extLst>
              </p:cNvPr>
              <p:cNvSpPr>
                <a:spLocks/>
              </p:cNvSpPr>
              <p:nvPr/>
            </p:nvSpPr>
            <p:spPr bwMode="auto">
              <a:xfrm>
                <a:off x="11918740" y="3527861"/>
                <a:ext cx="1306864" cy="1157990"/>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0" name="Freeform 720">
                <a:extLst>
                  <a:ext uri="{FF2B5EF4-FFF2-40B4-BE49-F238E27FC236}">
                    <a16:creationId xmlns:a16="http://schemas.microsoft.com/office/drawing/2014/main" id="{E0DF2196-9966-A878-CAAA-BAFF7B576345}"/>
                  </a:ext>
                </a:extLst>
              </p:cNvPr>
              <p:cNvSpPr>
                <a:spLocks noEditPoints="1"/>
              </p:cNvSpPr>
              <p:nvPr/>
            </p:nvSpPr>
            <p:spPr bwMode="auto">
              <a:xfrm>
                <a:off x="13030443" y="2834544"/>
                <a:ext cx="8276803" cy="3053550"/>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1" name="Freeform 721">
                <a:extLst>
                  <a:ext uri="{FF2B5EF4-FFF2-40B4-BE49-F238E27FC236}">
                    <a16:creationId xmlns:a16="http://schemas.microsoft.com/office/drawing/2014/main" id="{8665B00C-6A4C-A2F9-25E6-4823E10D0B16}"/>
                  </a:ext>
                </a:extLst>
              </p:cNvPr>
              <p:cNvSpPr>
                <a:spLocks/>
              </p:cNvSpPr>
              <p:nvPr/>
            </p:nvSpPr>
            <p:spPr bwMode="auto">
              <a:xfrm>
                <a:off x="18773672" y="4988256"/>
                <a:ext cx="153338" cy="34666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2" name="Freeform 722">
                <a:extLst>
                  <a:ext uri="{FF2B5EF4-FFF2-40B4-BE49-F238E27FC236}">
                    <a16:creationId xmlns:a16="http://schemas.microsoft.com/office/drawing/2014/main" id="{01EC8F08-0027-706B-DF8A-17ECF9E0F028}"/>
                  </a:ext>
                </a:extLst>
              </p:cNvPr>
              <p:cNvSpPr>
                <a:spLocks/>
              </p:cNvSpPr>
              <p:nvPr/>
            </p:nvSpPr>
            <p:spPr bwMode="auto">
              <a:xfrm>
                <a:off x="18805036" y="5323848"/>
                <a:ext cx="153338" cy="25077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3" name="Freeform 723">
                <a:extLst>
                  <a:ext uri="{FF2B5EF4-FFF2-40B4-BE49-F238E27FC236}">
                    <a16:creationId xmlns:a16="http://schemas.microsoft.com/office/drawing/2014/main" id="{1E8581AA-2F7D-F944-27F4-882937C8DFCF}"/>
                  </a:ext>
                </a:extLst>
              </p:cNvPr>
              <p:cNvSpPr>
                <a:spLocks/>
              </p:cNvSpPr>
              <p:nvPr/>
            </p:nvSpPr>
            <p:spPr bwMode="auto">
              <a:xfrm>
                <a:off x="17996524" y="6061424"/>
                <a:ext cx="216069" cy="272902"/>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4" name="Freeform 724">
                <a:extLst>
                  <a:ext uri="{FF2B5EF4-FFF2-40B4-BE49-F238E27FC236}">
                    <a16:creationId xmlns:a16="http://schemas.microsoft.com/office/drawing/2014/main" id="{689E45F1-D72C-0621-DA47-0B85DD18B717}"/>
                  </a:ext>
                </a:extLst>
              </p:cNvPr>
              <p:cNvSpPr>
                <a:spLocks/>
              </p:cNvSpPr>
              <p:nvPr/>
            </p:nvSpPr>
            <p:spPr bwMode="auto">
              <a:xfrm>
                <a:off x="17905917" y="5770080"/>
                <a:ext cx="327588" cy="335598"/>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5" name="Freeform 725">
                <a:extLst>
                  <a:ext uri="{FF2B5EF4-FFF2-40B4-BE49-F238E27FC236}">
                    <a16:creationId xmlns:a16="http://schemas.microsoft.com/office/drawing/2014/main" id="{1C536370-4B75-C239-204E-FD2421319C6C}"/>
                  </a:ext>
                </a:extLst>
              </p:cNvPr>
              <p:cNvSpPr>
                <a:spLocks/>
              </p:cNvSpPr>
              <p:nvPr/>
            </p:nvSpPr>
            <p:spPr bwMode="auto">
              <a:xfrm>
                <a:off x="11131138" y="4914495"/>
                <a:ext cx="243950" cy="2692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6" name="Freeform 726">
                <a:extLst>
                  <a:ext uri="{FF2B5EF4-FFF2-40B4-BE49-F238E27FC236}">
                    <a16:creationId xmlns:a16="http://schemas.microsoft.com/office/drawing/2014/main" id="{26A4AE30-F418-82D8-B533-80D52D3C0987}"/>
                  </a:ext>
                </a:extLst>
              </p:cNvPr>
              <p:cNvSpPr>
                <a:spLocks/>
              </p:cNvSpPr>
              <p:nvPr/>
            </p:nvSpPr>
            <p:spPr bwMode="auto">
              <a:xfrm>
                <a:off x="11253109" y="4903436"/>
                <a:ext cx="163794" cy="106947"/>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7" name="Freeform 727">
                <a:extLst>
                  <a:ext uri="{FF2B5EF4-FFF2-40B4-BE49-F238E27FC236}">
                    <a16:creationId xmlns:a16="http://schemas.microsoft.com/office/drawing/2014/main" id="{DA09BFBD-75E2-D27F-1F7A-E9C68A5E3115}"/>
                  </a:ext>
                </a:extLst>
              </p:cNvPr>
              <p:cNvSpPr>
                <a:spLocks/>
              </p:cNvSpPr>
              <p:nvPr/>
            </p:nvSpPr>
            <p:spPr bwMode="auto">
              <a:xfrm>
                <a:off x="11193865" y="5714763"/>
                <a:ext cx="641234" cy="497863"/>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838" name="Freeform 728">
                <a:extLst>
                  <a:ext uri="{FF2B5EF4-FFF2-40B4-BE49-F238E27FC236}">
                    <a16:creationId xmlns:a16="http://schemas.microsoft.com/office/drawing/2014/main" id="{F3E504CF-1133-2582-BD2B-0CB6C2B94582}"/>
                  </a:ext>
                </a:extLst>
              </p:cNvPr>
              <p:cNvSpPr>
                <a:spLocks/>
              </p:cNvSpPr>
              <p:nvPr/>
            </p:nvSpPr>
            <p:spPr bwMode="auto">
              <a:xfrm>
                <a:off x="11193865" y="5821713"/>
                <a:ext cx="163794" cy="328222"/>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grpSp>
          <p:nvGrpSpPr>
            <p:cNvPr id="34" name="Group 33">
              <a:extLst>
                <a:ext uri="{FF2B5EF4-FFF2-40B4-BE49-F238E27FC236}">
                  <a16:creationId xmlns:a16="http://schemas.microsoft.com/office/drawing/2014/main" id="{13351550-CC33-2F3C-B51D-30EBFB91A75C}"/>
                </a:ext>
              </a:extLst>
            </p:cNvPr>
            <p:cNvGrpSpPr/>
            <p:nvPr/>
          </p:nvGrpSpPr>
          <p:grpSpPr>
            <a:xfrm>
              <a:off x="6830596" y="8335381"/>
              <a:ext cx="2435956" cy="2888254"/>
              <a:chOff x="10793094" y="6127803"/>
              <a:chExt cx="3443151" cy="4082462"/>
            </a:xfrm>
            <a:grpFill/>
          </p:grpSpPr>
          <p:sp>
            <p:nvSpPr>
              <p:cNvPr id="614" name="Freeform 486">
                <a:extLst>
                  <a:ext uri="{FF2B5EF4-FFF2-40B4-BE49-F238E27FC236}">
                    <a16:creationId xmlns:a16="http://schemas.microsoft.com/office/drawing/2014/main" id="{1D408CAB-58B9-5FA7-19B0-3303CD5E2646}"/>
                  </a:ext>
                </a:extLst>
              </p:cNvPr>
              <p:cNvSpPr>
                <a:spLocks/>
              </p:cNvSpPr>
              <p:nvPr/>
            </p:nvSpPr>
            <p:spPr bwMode="auto">
              <a:xfrm>
                <a:off x="13818049" y="8901079"/>
                <a:ext cx="369406" cy="756009"/>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nvGrpSpPr>
              <p:cNvPr id="615" name="Group 614">
                <a:extLst>
                  <a:ext uri="{FF2B5EF4-FFF2-40B4-BE49-F238E27FC236}">
                    <a16:creationId xmlns:a16="http://schemas.microsoft.com/office/drawing/2014/main" id="{2A7E5BB8-1081-9494-7E3E-0D43FEF1D008}"/>
                  </a:ext>
                </a:extLst>
              </p:cNvPr>
              <p:cNvGrpSpPr/>
              <p:nvPr/>
            </p:nvGrpSpPr>
            <p:grpSpPr>
              <a:xfrm>
                <a:off x="10793094" y="6127803"/>
                <a:ext cx="3443151" cy="4082462"/>
                <a:chOff x="10793094" y="6127803"/>
                <a:chExt cx="3443151" cy="4082462"/>
              </a:xfrm>
              <a:grpFill/>
            </p:grpSpPr>
            <p:sp>
              <p:nvSpPr>
                <p:cNvPr id="616" name="Freeform 729">
                  <a:extLst>
                    <a:ext uri="{FF2B5EF4-FFF2-40B4-BE49-F238E27FC236}">
                      <a16:creationId xmlns:a16="http://schemas.microsoft.com/office/drawing/2014/main" id="{89B5DFAA-1B80-A1FC-BB27-55BA0D489259}"/>
                    </a:ext>
                  </a:extLst>
                </p:cNvPr>
                <p:cNvSpPr>
                  <a:spLocks/>
                </p:cNvSpPr>
                <p:nvPr/>
              </p:nvSpPr>
              <p:spPr bwMode="auto">
                <a:xfrm>
                  <a:off x="13166357" y="8790437"/>
                  <a:ext cx="540172" cy="9551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7" name="Freeform 730">
                  <a:extLst>
                    <a:ext uri="{FF2B5EF4-FFF2-40B4-BE49-F238E27FC236}">
                      <a16:creationId xmlns:a16="http://schemas.microsoft.com/office/drawing/2014/main" id="{13284EFD-33A6-5B36-AAAC-17346703C7B2}"/>
                    </a:ext>
                  </a:extLst>
                </p:cNvPr>
                <p:cNvSpPr>
                  <a:spLocks/>
                </p:cNvSpPr>
                <p:nvPr/>
              </p:nvSpPr>
              <p:spPr bwMode="auto">
                <a:xfrm>
                  <a:off x="13288331" y="8760935"/>
                  <a:ext cx="163794" cy="409355"/>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8" name="Freeform 731">
                  <a:extLst>
                    <a:ext uri="{FF2B5EF4-FFF2-40B4-BE49-F238E27FC236}">
                      <a16:creationId xmlns:a16="http://schemas.microsoft.com/office/drawing/2014/main" id="{C643956A-5F8C-C82D-AAAA-40CF8336876F}"/>
                    </a:ext>
                  </a:extLst>
                </p:cNvPr>
                <p:cNvSpPr>
                  <a:spLocks/>
                </p:cNvSpPr>
                <p:nvPr/>
              </p:nvSpPr>
              <p:spPr bwMode="auto">
                <a:xfrm>
                  <a:off x="12734220" y="8683490"/>
                  <a:ext cx="613353" cy="542118"/>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9" name="Freeform 732">
                  <a:extLst>
                    <a:ext uri="{FF2B5EF4-FFF2-40B4-BE49-F238E27FC236}">
                      <a16:creationId xmlns:a16="http://schemas.microsoft.com/office/drawing/2014/main" id="{D02CC577-5A78-8CD8-483E-0C4C8FBF08A5}"/>
                    </a:ext>
                  </a:extLst>
                </p:cNvPr>
                <p:cNvSpPr>
                  <a:spLocks/>
                </p:cNvSpPr>
                <p:nvPr/>
              </p:nvSpPr>
              <p:spPr bwMode="auto">
                <a:xfrm>
                  <a:off x="12267237" y="9170288"/>
                  <a:ext cx="651689" cy="682258"/>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0" name="Freeform 733">
                  <a:extLst>
                    <a:ext uri="{FF2B5EF4-FFF2-40B4-BE49-F238E27FC236}">
                      <a16:creationId xmlns:a16="http://schemas.microsoft.com/office/drawing/2014/main" id="{0E59B572-54D9-29E1-7F2E-E2959B35CDA8}"/>
                    </a:ext>
                  </a:extLst>
                </p:cNvPr>
                <p:cNvSpPr>
                  <a:spLocks/>
                </p:cNvSpPr>
                <p:nvPr/>
              </p:nvSpPr>
              <p:spPr bwMode="auto">
                <a:xfrm>
                  <a:off x="12284660" y="7945921"/>
                  <a:ext cx="930489" cy="1028915"/>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1" name="Freeform 734">
                  <a:extLst>
                    <a:ext uri="{FF2B5EF4-FFF2-40B4-BE49-F238E27FC236}">
                      <a16:creationId xmlns:a16="http://schemas.microsoft.com/office/drawing/2014/main" id="{770656C9-9915-3D40-7610-997835FC762F}"/>
                    </a:ext>
                  </a:extLst>
                </p:cNvPr>
                <p:cNvSpPr>
                  <a:spLocks/>
                </p:cNvSpPr>
                <p:nvPr/>
              </p:nvSpPr>
              <p:spPr bwMode="auto">
                <a:xfrm>
                  <a:off x="12274206" y="8554418"/>
                  <a:ext cx="575021" cy="682258"/>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2" name="Freeform 735">
                  <a:extLst>
                    <a:ext uri="{FF2B5EF4-FFF2-40B4-BE49-F238E27FC236}">
                      <a16:creationId xmlns:a16="http://schemas.microsoft.com/office/drawing/2014/main" id="{F404344F-71BB-FD9B-6581-1E131C14C368}"/>
                    </a:ext>
                  </a:extLst>
                </p:cNvPr>
                <p:cNvSpPr>
                  <a:spLocks/>
                </p:cNvSpPr>
                <p:nvPr/>
              </p:nvSpPr>
              <p:spPr bwMode="auto">
                <a:xfrm>
                  <a:off x="12643614" y="9203480"/>
                  <a:ext cx="470472" cy="519990"/>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3" name="Freeform 736">
                  <a:extLst>
                    <a:ext uri="{FF2B5EF4-FFF2-40B4-BE49-F238E27FC236}">
                      <a16:creationId xmlns:a16="http://schemas.microsoft.com/office/drawing/2014/main" id="{2618784E-9DEB-0C5D-370D-06E887A1BF8D}"/>
                    </a:ext>
                  </a:extLst>
                </p:cNvPr>
                <p:cNvSpPr>
                  <a:spLocks/>
                </p:cNvSpPr>
                <p:nvPr/>
              </p:nvSpPr>
              <p:spPr bwMode="auto">
                <a:xfrm>
                  <a:off x="12898016" y="9096529"/>
                  <a:ext cx="400771" cy="37616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4" name="Freeform 737">
                  <a:extLst>
                    <a:ext uri="{FF2B5EF4-FFF2-40B4-BE49-F238E27FC236}">
                      <a16:creationId xmlns:a16="http://schemas.microsoft.com/office/drawing/2014/main" id="{3D888A6E-AC17-EA2F-9ABC-28AF53608062}"/>
                    </a:ext>
                  </a:extLst>
                </p:cNvPr>
                <p:cNvSpPr>
                  <a:spLocks/>
                </p:cNvSpPr>
                <p:nvPr/>
              </p:nvSpPr>
              <p:spPr bwMode="auto">
                <a:xfrm>
                  <a:off x="13166357" y="9657083"/>
                  <a:ext cx="101063" cy="121701"/>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5" name="Freeform 738">
                  <a:extLst>
                    <a:ext uri="{FF2B5EF4-FFF2-40B4-BE49-F238E27FC236}">
                      <a16:creationId xmlns:a16="http://schemas.microsoft.com/office/drawing/2014/main" id="{51ED1A2F-73C4-D197-AA73-6984940E431D}"/>
                    </a:ext>
                  </a:extLst>
                </p:cNvPr>
                <p:cNvSpPr>
                  <a:spLocks noEditPoints="1"/>
                </p:cNvSpPr>
                <p:nvPr/>
              </p:nvSpPr>
              <p:spPr bwMode="auto">
                <a:xfrm>
                  <a:off x="12479819" y="9461630"/>
                  <a:ext cx="808512" cy="74863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6" name="Freeform 739">
                  <a:extLst>
                    <a:ext uri="{FF2B5EF4-FFF2-40B4-BE49-F238E27FC236}">
                      <a16:creationId xmlns:a16="http://schemas.microsoft.com/office/drawing/2014/main" id="{2759E3F6-322F-345C-9F4D-781DF0BA637F}"/>
                    </a:ext>
                  </a:extLst>
                </p:cNvPr>
                <p:cNvSpPr>
                  <a:spLocks/>
                </p:cNvSpPr>
                <p:nvPr/>
              </p:nvSpPr>
              <p:spPr bwMode="auto">
                <a:xfrm>
                  <a:off x="13002562" y="9819354"/>
                  <a:ext cx="132428" cy="14382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7" name="Freeform 740">
                  <a:extLst>
                    <a:ext uri="{FF2B5EF4-FFF2-40B4-BE49-F238E27FC236}">
                      <a16:creationId xmlns:a16="http://schemas.microsoft.com/office/drawing/2014/main" id="{FA337A11-CCCE-1119-28C4-8D60F556B8AE}"/>
                    </a:ext>
                  </a:extLst>
                </p:cNvPr>
                <p:cNvSpPr>
                  <a:spLocks/>
                </p:cNvSpPr>
                <p:nvPr/>
              </p:nvSpPr>
              <p:spPr bwMode="auto">
                <a:xfrm>
                  <a:off x="12284660" y="8476968"/>
                  <a:ext cx="52274" cy="88507"/>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8" name="Freeform 741">
                  <a:extLst>
                    <a:ext uri="{FF2B5EF4-FFF2-40B4-BE49-F238E27FC236}">
                      <a16:creationId xmlns:a16="http://schemas.microsoft.com/office/drawing/2014/main" id="{99C83E60-F699-5815-F306-B1C830A66D37}"/>
                    </a:ext>
                  </a:extLst>
                </p:cNvPr>
                <p:cNvSpPr>
                  <a:spLocks/>
                </p:cNvSpPr>
                <p:nvPr/>
              </p:nvSpPr>
              <p:spPr bwMode="auto">
                <a:xfrm>
                  <a:off x="12235869" y="8034428"/>
                  <a:ext cx="355468" cy="486798"/>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9" name="Freeform 742">
                  <a:extLst>
                    <a:ext uri="{FF2B5EF4-FFF2-40B4-BE49-F238E27FC236}">
                      <a16:creationId xmlns:a16="http://schemas.microsoft.com/office/drawing/2014/main" id="{20431B18-767E-556E-4AE1-FC4582CA62B5}"/>
                    </a:ext>
                  </a:extLst>
                </p:cNvPr>
                <p:cNvSpPr>
                  <a:spLocks/>
                </p:cNvSpPr>
                <p:nvPr/>
              </p:nvSpPr>
              <p:spPr bwMode="auto">
                <a:xfrm>
                  <a:off x="12389209" y="7643512"/>
                  <a:ext cx="651689" cy="486798"/>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0" name="Freeform 743">
                  <a:extLst>
                    <a:ext uri="{FF2B5EF4-FFF2-40B4-BE49-F238E27FC236}">
                      <a16:creationId xmlns:a16="http://schemas.microsoft.com/office/drawing/2014/main" id="{C2AFB2AF-AA59-E014-3DF1-6B9E54BE0953}"/>
                    </a:ext>
                  </a:extLst>
                </p:cNvPr>
                <p:cNvSpPr>
                  <a:spLocks/>
                </p:cNvSpPr>
                <p:nvPr/>
              </p:nvSpPr>
              <p:spPr bwMode="auto">
                <a:xfrm>
                  <a:off x="11664335" y="6950195"/>
                  <a:ext cx="1195346" cy="888775"/>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1" name="Freeform 744">
                  <a:extLst>
                    <a:ext uri="{FF2B5EF4-FFF2-40B4-BE49-F238E27FC236}">
                      <a16:creationId xmlns:a16="http://schemas.microsoft.com/office/drawing/2014/main" id="{946A84DC-C122-46ED-5A80-D3C1136EFF47}"/>
                    </a:ext>
                  </a:extLst>
                </p:cNvPr>
                <p:cNvSpPr>
                  <a:spLocks/>
                </p:cNvSpPr>
                <p:nvPr/>
              </p:nvSpPr>
              <p:spPr bwMode="auto">
                <a:xfrm>
                  <a:off x="12744674" y="6972323"/>
                  <a:ext cx="839878" cy="1095295"/>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2" name="Freeform 745">
                  <a:extLst>
                    <a:ext uri="{FF2B5EF4-FFF2-40B4-BE49-F238E27FC236}">
                      <a16:creationId xmlns:a16="http://schemas.microsoft.com/office/drawing/2014/main" id="{5FBF3452-FE21-AC13-CF04-A55B289CFE84}"/>
                    </a:ext>
                  </a:extLst>
                </p:cNvPr>
                <p:cNvSpPr>
                  <a:spLocks/>
                </p:cNvSpPr>
                <p:nvPr/>
              </p:nvSpPr>
              <p:spPr bwMode="auto">
                <a:xfrm>
                  <a:off x="13480009" y="7252600"/>
                  <a:ext cx="327588" cy="313470"/>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3" name="Freeform 746">
                  <a:extLst>
                    <a:ext uri="{FF2B5EF4-FFF2-40B4-BE49-F238E27FC236}">
                      <a16:creationId xmlns:a16="http://schemas.microsoft.com/office/drawing/2014/main" id="{2842CF07-8802-16C4-ABFC-BEA9C330CA89}"/>
                    </a:ext>
                  </a:extLst>
                </p:cNvPr>
                <p:cNvSpPr>
                  <a:spLocks/>
                </p:cNvSpPr>
                <p:nvPr/>
              </p:nvSpPr>
              <p:spPr bwMode="auto">
                <a:xfrm>
                  <a:off x="13309241" y="7403805"/>
                  <a:ext cx="756238" cy="663815"/>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4" name="Freeform 747">
                  <a:extLst>
                    <a:ext uri="{FF2B5EF4-FFF2-40B4-BE49-F238E27FC236}">
                      <a16:creationId xmlns:a16="http://schemas.microsoft.com/office/drawing/2014/main" id="{024D0CCD-9F3D-A62A-6DB3-15ADB461EDCB}"/>
                    </a:ext>
                  </a:extLst>
                </p:cNvPr>
                <p:cNvSpPr>
                  <a:spLocks/>
                </p:cNvSpPr>
                <p:nvPr/>
              </p:nvSpPr>
              <p:spPr bwMode="auto">
                <a:xfrm>
                  <a:off x="13347577" y="7599261"/>
                  <a:ext cx="888668" cy="899837"/>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5" name="Freeform 748">
                  <a:extLst>
                    <a:ext uri="{FF2B5EF4-FFF2-40B4-BE49-F238E27FC236}">
                      <a16:creationId xmlns:a16="http://schemas.microsoft.com/office/drawing/2014/main" id="{88CF59BE-85FC-E133-FD92-8C29992B4250}"/>
                    </a:ext>
                  </a:extLst>
                </p:cNvPr>
                <p:cNvSpPr>
                  <a:spLocks/>
                </p:cNvSpPr>
                <p:nvPr/>
              </p:nvSpPr>
              <p:spPr bwMode="auto">
                <a:xfrm>
                  <a:off x="13748350" y="7547630"/>
                  <a:ext cx="90610" cy="118010"/>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6" name="Freeform 749">
                  <a:extLst>
                    <a:ext uri="{FF2B5EF4-FFF2-40B4-BE49-F238E27FC236}">
                      <a16:creationId xmlns:a16="http://schemas.microsoft.com/office/drawing/2014/main" id="{7B1FCCB5-4907-71A3-4CB0-BC4D5DC20179}"/>
                    </a:ext>
                  </a:extLst>
                </p:cNvPr>
                <p:cNvSpPr>
                  <a:spLocks/>
                </p:cNvSpPr>
                <p:nvPr/>
              </p:nvSpPr>
              <p:spPr bwMode="auto">
                <a:xfrm>
                  <a:off x="13134995" y="8023365"/>
                  <a:ext cx="264855" cy="30240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7" name="Freeform 750">
                  <a:extLst>
                    <a:ext uri="{FF2B5EF4-FFF2-40B4-BE49-F238E27FC236}">
                      <a16:creationId xmlns:a16="http://schemas.microsoft.com/office/drawing/2014/main" id="{A6A0940D-4D42-A2F8-AA52-78240DDFFD52}"/>
                    </a:ext>
                  </a:extLst>
                </p:cNvPr>
                <p:cNvSpPr>
                  <a:spLocks/>
                </p:cNvSpPr>
                <p:nvPr/>
              </p:nvSpPr>
              <p:spPr bwMode="auto">
                <a:xfrm>
                  <a:off x="13103629" y="8370023"/>
                  <a:ext cx="101063" cy="106947"/>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8" name="Freeform 751">
                  <a:extLst>
                    <a:ext uri="{FF2B5EF4-FFF2-40B4-BE49-F238E27FC236}">
                      <a16:creationId xmlns:a16="http://schemas.microsoft.com/office/drawing/2014/main" id="{AE623EB8-F9B0-F7BF-68AD-D48B301E7C4D}"/>
                    </a:ext>
                  </a:extLst>
                </p:cNvPr>
                <p:cNvSpPr>
                  <a:spLocks/>
                </p:cNvSpPr>
                <p:nvPr/>
              </p:nvSpPr>
              <p:spPr bwMode="auto">
                <a:xfrm>
                  <a:off x="13103629" y="8303643"/>
                  <a:ext cx="111517" cy="99573"/>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9" name="Freeform 752">
                  <a:extLst>
                    <a:ext uri="{FF2B5EF4-FFF2-40B4-BE49-F238E27FC236}">
                      <a16:creationId xmlns:a16="http://schemas.microsoft.com/office/drawing/2014/main" id="{715C0D02-E5EF-E986-1759-24905795D8DA}"/>
                    </a:ext>
                  </a:extLst>
                </p:cNvPr>
                <p:cNvSpPr>
                  <a:spLocks/>
                </p:cNvSpPr>
                <p:nvPr/>
              </p:nvSpPr>
              <p:spPr bwMode="auto">
                <a:xfrm>
                  <a:off x="13124540" y="8270450"/>
                  <a:ext cx="550626" cy="63062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0" name="Freeform 753">
                  <a:extLst>
                    <a:ext uri="{FF2B5EF4-FFF2-40B4-BE49-F238E27FC236}">
                      <a16:creationId xmlns:a16="http://schemas.microsoft.com/office/drawing/2014/main" id="{272DF871-524C-D538-E8C7-740953FEF65D}"/>
                    </a:ext>
                  </a:extLst>
                </p:cNvPr>
                <p:cNvSpPr>
                  <a:spLocks/>
                </p:cNvSpPr>
                <p:nvPr/>
              </p:nvSpPr>
              <p:spPr bwMode="auto">
                <a:xfrm>
                  <a:off x="12124355" y="8119248"/>
                  <a:ext cx="275312" cy="335598"/>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1" name="Freeform 754">
                  <a:extLst>
                    <a:ext uri="{FF2B5EF4-FFF2-40B4-BE49-F238E27FC236}">
                      <a16:creationId xmlns:a16="http://schemas.microsoft.com/office/drawing/2014/main" id="{04A81358-40A8-CDF8-6458-A4B06014B3C3}"/>
                    </a:ext>
                  </a:extLst>
                </p:cNvPr>
                <p:cNvSpPr>
                  <a:spLocks/>
                </p:cNvSpPr>
                <p:nvPr/>
              </p:nvSpPr>
              <p:spPr bwMode="auto">
                <a:xfrm>
                  <a:off x="12141777" y="8119248"/>
                  <a:ext cx="115005" cy="77445"/>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2" name="Freeform 755">
                  <a:extLst>
                    <a:ext uri="{FF2B5EF4-FFF2-40B4-BE49-F238E27FC236}">
                      <a16:creationId xmlns:a16="http://schemas.microsoft.com/office/drawing/2014/main" id="{CEB1E609-0542-9D45-CDE7-7854B7649620}"/>
                    </a:ext>
                  </a:extLst>
                </p:cNvPr>
                <p:cNvSpPr>
                  <a:spLocks/>
                </p:cNvSpPr>
                <p:nvPr/>
              </p:nvSpPr>
              <p:spPr bwMode="auto">
                <a:xfrm>
                  <a:off x="12103441" y="7536568"/>
                  <a:ext cx="376377" cy="615873"/>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3" name="Freeform 756">
                  <a:extLst>
                    <a:ext uri="{FF2B5EF4-FFF2-40B4-BE49-F238E27FC236}">
                      <a16:creationId xmlns:a16="http://schemas.microsoft.com/office/drawing/2014/main" id="{746F7BA9-2CC9-2DA1-763B-1F0E44485980}"/>
                    </a:ext>
                  </a:extLst>
                </p:cNvPr>
                <p:cNvSpPr>
                  <a:spLocks/>
                </p:cNvSpPr>
                <p:nvPr/>
              </p:nvSpPr>
              <p:spPr bwMode="auto">
                <a:xfrm>
                  <a:off x="11702673" y="7566070"/>
                  <a:ext cx="153338" cy="335598"/>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4" name="Freeform 757">
                  <a:extLst>
                    <a:ext uri="{FF2B5EF4-FFF2-40B4-BE49-F238E27FC236}">
                      <a16:creationId xmlns:a16="http://schemas.microsoft.com/office/drawing/2014/main" id="{50B273A5-4E7F-1B43-84F9-A63925C224A8}"/>
                    </a:ext>
                  </a:extLst>
                </p:cNvPr>
                <p:cNvSpPr>
                  <a:spLocks/>
                </p:cNvSpPr>
                <p:nvPr/>
              </p:nvSpPr>
              <p:spPr bwMode="auto">
                <a:xfrm>
                  <a:off x="11807223" y="7481245"/>
                  <a:ext cx="602900" cy="553180"/>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5" name="Freeform 758">
                  <a:extLst>
                    <a:ext uri="{FF2B5EF4-FFF2-40B4-BE49-F238E27FC236}">
                      <a16:creationId xmlns:a16="http://schemas.microsoft.com/office/drawing/2014/main" id="{77B24FF2-17C1-AC80-64B1-A8F2E43393F3}"/>
                    </a:ext>
                  </a:extLst>
                </p:cNvPr>
                <p:cNvSpPr>
                  <a:spLocks/>
                </p:cNvSpPr>
                <p:nvPr/>
              </p:nvSpPr>
              <p:spPr bwMode="auto">
                <a:xfrm>
                  <a:off x="11375087" y="7414862"/>
                  <a:ext cx="432136" cy="324533"/>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6" name="Freeform 759">
                  <a:extLst>
                    <a:ext uri="{FF2B5EF4-FFF2-40B4-BE49-F238E27FC236}">
                      <a16:creationId xmlns:a16="http://schemas.microsoft.com/office/drawing/2014/main" id="{F0C9A4E6-5D02-11B1-F856-AE2641F762EC}"/>
                    </a:ext>
                  </a:extLst>
                </p:cNvPr>
                <p:cNvSpPr>
                  <a:spLocks/>
                </p:cNvSpPr>
                <p:nvPr/>
              </p:nvSpPr>
              <p:spPr bwMode="auto">
                <a:xfrm>
                  <a:off x="11664338" y="7654574"/>
                  <a:ext cx="101063" cy="258152"/>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7" name="Freeform 760">
                  <a:extLst>
                    <a:ext uri="{FF2B5EF4-FFF2-40B4-BE49-F238E27FC236}">
                      <a16:creationId xmlns:a16="http://schemas.microsoft.com/office/drawing/2014/main" id="{ADB5C460-9417-4439-BC26-9D214E8F490C}"/>
                    </a:ext>
                  </a:extLst>
                </p:cNvPr>
                <p:cNvSpPr>
                  <a:spLocks/>
                </p:cNvSpPr>
                <p:nvPr/>
              </p:nvSpPr>
              <p:spPr bwMode="auto">
                <a:xfrm>
                  <a:off x="11225230" y="7665640"/>
                  <a:ext cx="324101" cy="335598"/>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8" name="Freeform 761">
                  <a:extLst>
                    <a:ext uri="{FF2B5EF4-FFF2-40B4-BE49-F238E27FC236}">
                      <a16:creationId xmlns:a16="http://schemas.microsoft.com/office/drawing/2014/main" id="{20E7929E-8272-51DA-774C-18F1DAA961CA}"/>
                    </a:ext>
                  </a:extLst>
                </p:cNvPr>
                <p:cNvSpPr>
                  <a:spLocks/>
                </p:cNvSpPr>
                <p:nvPr/>
              </p:nvSpPr>
              <p:spPr bwMode="auto">
                <a:xfrm>
                  <a:off x="11500544" y="7654574"/>
                  <a:ext cx="233496" cy="324533"/>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9" name="Freeform 762">
                  <a:extLst>
                    <a:ext uri="{FF2B5EF4-FFF2-40B4-BE49-F238E27FC236}">
                      <a16:creationId xmlns:a16="http://schemas.microsoft.com/office/drawing/2014/main" id="{AB714E2C-BFC6-7E3D-3FD6-4B5C76981ECA}"/>
                    </a:ext>
                  </a:extLst>
                </p:cNvPr>
                <p:cNvSpPr>
                  <a:spLocks/>
                </p:cNvSpPr>
                <p:nvPr/>
              </p:nvSpPr>
              <p:spPr bwMode="auto">
                <a:xfrm>
                  <a:off x="10988253" y="7687764"/>
                  <a:ext cx="153338" cy="195458"/>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0" name="Freeform 763">
                  <a:extLst>
                    <a:ext uri="{FF2B5EF4-FFF2-40B4-BE49-F238E27FC236}">
                      <a16:creationId xmlns:a16="http://schemas.microsoft.com/office/drawing/2014/main" id="{88AB5BC0-CA48-06CB-D22A-E331DCC07737}"/>
                    </a:ext>
                  </a:extLst>
                </p:cNvPr>
                <p:cNvSpPr>
                  <a:spLocks/>
                </p:cNvSpPr>
                <p:nvPr/>
              </p:nvSpPr>
              <p:spPr bwMode="auto">
                <a:xfrm>
                  <a:off x="11078862" y="7772587"/>
                  <a:ext cx="226522" cy="228650"/>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1" name="Freeform 764">
                  <a:extLst>
                    <a:ext uri="{FF2B5EF4-FFF2-40B4-BE49-F238E27FC236}">
                      <a16:creationId xmlns:a16="http://schemas.microsoft.com/office/drawing/2014/main" id="{6BEFFC24-A127-2982-DC12-15989F70ED16}"/>
                    </a:ext>
                  </a:extLst>
                </p:cNvPr>
                <p:cNvSpPr>
                  <a:spLocks/>
                </p:cNvSpPr>
                <p:nvPr/>
              </p:nvSpPr>
              <p:spPr bwMode="auto">
                <a:xfrm>
                  <a:off x="10918551" y="7555004"/>
                  <a:ext cx="355468" cy="317157"/>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2" name="Freeform 765">
                  <a:extLst>
                    <a:ext uri="{FF2B5EF4-FFF2-40B4-BE49-F238E27FC236}">
                      <a16:creationId xmlns:a16="http://schemas.microsoft.com/office/drawing/2014/main" id="{1B84B7F5-9ADB-1A3F-B66E-906D27546894}"/>
                    </a:ext>
                  </a:extLst>
                </p:cNvPr>
                <p:cNvSpPr>
                  <a:spLocks/>
                </p:cNvSpPr>
                <p:nvPr/>
              </p:nvSpPr>
              <p:spPr bwMode="auto">
                <a:xfrm>
                  <a:off x="10824459" y="7566069"/>
                  <a:ext cx="163794" cy="77445"/>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3" name="Freeform 766">
                  <a:extLst>
                    <a:ext uri="{FF2B5EF4-FFF2-40B4-BE49-F238E27FC236}">
                      <a16:creationId xmlns:a16="http://schemas.microsoft.com/office/drawing/2014/main" id="{9AE91812-C98C-E9DD-BD7F-4F8DF6DFE6C9}"/>
                    </a:ext>
                  </a:extLst>
                </p:cNvPr>
                <p:cNvSpPr>
                  <a:spLocks/>
                </p:cNvSpPr>
                <p:nvPr/>
              </p:nvSpPr>
              <p:spPr bwMode="auto">
                <a:xfrm>
                  <a:off x="10814003" y="7492310"/>
                  <a:ext cx="153338" cy="44255"/>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4" name="Freeform 767">
                  <a:extLst>
                    <a:ext uri="{FF2B5EF4-FFF2-40B4-BE49-F238E27FC236}">
                      <a16:creationId xmlns:a16="http://schemas.microsoft.com/office/drawing/2014/main" id="{9F753AB7-B716-BB9C-5F55-07B3AC91A253}"/>
                    </a:ext>
                  </a:extLst>
                </p:cNvPr>
                <p:cNvSpPr>
                  <a:spLocks/>
                </p:cNvSpPr>
                <p:nvPr/>
              </p:nvSpPr>
              <p:spPr bwMode="auto">
                <a:xfrm>
                  <a:off x="10793094" y="6732612"/>
                  <a:ext cx="613353" cy="737570"/>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5" name="Freeform 768">
                  <a:extLst>
                    <a:ext uri="{FF2B5EF4-FFF2-40B4-BE49-F238E27FC236}">
                      <a16:creationId xmlns:a16="http://schemas.microsoft.com/office/drawing/2014/main" id="{905F7F9B-AF19-BA78-4C9A-234C9359FED4}"/>
                    </a:ext>
                  </a:extLst>
                </p:cNvPr>
                <p:cNvSpPr>
                  <a:spLocks/>
                </p:cNvSpPr>
                <p:nvPr/>
              </p:nvSpPr>
              <p:spPr bwMode="auto">
                <a:xfrm>
                  <a:off x="10793094" y="7341107"/>
                  <a:ext cx="296221" cy="247091"/>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6" name="Freeform 769">
                  <a:extLst>
                    <a:ext uri="{FF2B5EF4-FFF2-40B4-BE49-F238E27FC236}">
                      <a16:creationId xmlns:a16="http://schemas.microsoft.com/office/drawing/2014/main" id="{1BA605BF-863D-5134-AAE6-7202B2E421C0}"/>
                    </a:ext>
                  </a:extLst>
                </p:cNvPr>
                <p:cNvSpPr>
                  <a:spLocks/>
                </p:cNvSpPr>
                <p:nvPr/>
              </p:nvSpPr>
              <p:spPr bwMode="auto">
                <a:xfrm>
                  <a:off x="11050983" y="6854309"/>
                  <a:ext cx="857301" cy="84452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7" name="Freeform 770">
                  <a:extLst>
                    <a:ext uri="{FF2B5EF4-FFF2-40B4-BE49-F238E27FC236}">
                      <a16:creationId xmlns:a16="http://schemas.microsoft.com/office/drawing/2014/main" id="{2E8C772C-E183-C562-7A49-61B98479F3E4}"/>
                    </a:ext>
                  </a:extLst>
                </p:cNvPr>
                <p:cNvSpPr>
                  <a:spLocks/>
                </p:cNvSpPr>
                <p:nvPr/>
              </p:nvSpPr>
              <p:spPr bwMode="auto">
                <a:xfrm>
                  <a:off x="12887562" y="6463395"/>
                  <a:ext cx="564564" cy="582683"/>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8" name="Freeform 771">
                  <a:extLst>
                    <a:ext uri="{FF2B5EF4-FFF2-40B4-BE49-F238E27FC236}">
                      <a16:creationId xmlns:a16="http://schemas.microsoft.com/office/drawing/2014/main" id="{041ED8A8-4B8D-0D12-90B7-9DE26CD507C8}"/>
                    </a:ext>
                  </a:extLst>
                </p:cNvPr>
                <p:cNvSpPr>
                  <a:spLocks/>
                </p:cNvSpPr>
                <p:nvPr/>
              </p:nvSpPr>
              <p:spPr bwMode="auto">
                <a:xfrm>
                  <a:off x="12051166" y="6127803"/>
                  <a:ext cx="205617" cy="420417"/>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9" name="Freeform 772">
                  <a:extLst>
                    <a:ext uri="{FF2B5EF4-FFF2-40B4-BE49-F238E27FC236}">
                      <a16:creationId xmlns:a16="http://schemas.microsoft.com/office/drawing/2014/main" id="{B8003CE7-A240-956E-E12C-7B03E23F3005}"/>
                    </a:ext>
                  </a:extLst>
                </p:cNvPr>
                <p:cNvSpPr>
                  <a:spLocks/>
                </p:cNvSpPr>
                <p:nvPr/>
              </p:nvSpPr>
              <p:spPr bwMode="auto">
                <a:xfrm>
                  <a:off x="12141780" y="6374887"/>
                  <a:ext cx="777151" cy="79289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0" name="Freeform 773">
                  <a:extLst>
                    <a:ext uri="{FF2B5EF4-FFF2-40B4-BE49-F238E27FC236}">
                      <a16:creationId xmlns:a16="http://schemas.microsoft.com/office/drawing/2014/main" id="{DDF3B14D-2B3D-BA91-0B19-8DC82F73EB5F}"/>
                    </a:ext>
                  </a:extLst>
                </p:cNvPr>
                <p:cNvSpPr>
                  <a:spLocks/>
                </p:cNvSpPr>
                <p:nvPr/>
              </p:nvSpPr>
              <p:spPr bwMode="auto">
                <a:xfrm>
                  <a:off x="10803550" y="6710485"/>
                  <a:ext cx="428652" cy="368788"/>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1" name="Freeform 774">
                  <a:extLst>
                    <a:ext uri="{FF2B5EF4-FFF2-40B4-BE49-F238E27FC236}">
                      <a16:creationId xmlns:a16="http://schemas.microsoft.com/office/drawing/2014/main" id="{F732E0F0-1EEC-959B-0C4F-62A4BAF021BA}"/>
                    </a:ext>
                  </a:extLst>
                </p:cNvPr>
                <p:cNvSpPr>
                  <a:spLocks/>
                </p:cNvSpPr>
                <p:nvPr/>
              </p:nvSpPr>
              <p:spPr bwMode="auto">
                <a:xfrm>
                  <a:off x="11009162" y="6190495"/>
                  <a:ext cx="613353" cy="51999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2" name="Freeform 775">
                  <a:extLst>
                    <a:ext uri="{FF2B5EF4-FFF2-40B4-BE49-F238E27FC236}">
                      <a16:creationId xmlns:a16="http://schemas.microsoft.com/office/drawing/2014/main" id="{BEAA022F-D4A8-0246-DF37-482A01EACA9C}"/>
                    </a:ext>
                  </a:extLst>
                </p:cNvPr>
                <p:cNvSpPr>
                  <a:spLocks/>
                </p:cNvSpPr>
                <p:nvPr/>
              </p:nvSpPr>
              <p:spPr bwMode="auto">
                <a:xfrm>
                  <a:off x="11225233" y="6138865"/>
                  <a:ext cx="1059431" cy="1069479"/>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grpSp>
        <p:grpSp>
          <p:nvGrpSpPr>
            <p:cNvPr id="35" name="Group 34">
              <a:extLst>
                <a:ext uri="{FF2B5EF4-FFF2-40B4-BE49-F238E27FC236}">
                  <a16:creationId xmlns:a16="http://schemas.microsoft.com/office/drawing/2014/main" id="{3186D175-3E5F-6F5F-7BAD-48BD08E0B3A6}"/>
                </a:ext>
              </a:extLst>
            </p:cNvPr>
            <p:cNvGrpSpPr/>
            <p:nvPr/>
          </p:nvGrpSpPr>
          <p:grpSpPr>
            <a:xfrm>
              <a:off x="1366956" y="5475828"/>
              <a:ext cx="5653486" cy="6752304"/>
              <a:chOff x="3070403" y="2085909"/>
              <a:chExt cx="7991034" cy="9544182"/>
            </a:xfrm>
            <a:grpFill/>
          </p:grpSpPr>
          <p:sp>
            <p:nvSpPr>
              <p:cNvPr id="43" name="Freeform 776">
                <a:extLst>
                  <a:ext uri="{FF2B5EF4-FFF2-40B4-BE49-F238E27FC236}">
                    <a16:creationId xmlns:a16="http://schemas.microsoft.com/office/drawing/2014/main" id="{0176BF3B-A951-654E-DA1C-37E5DDC57E14}"/>
                  </a:ext>
                </a:extLst>
              </p:cNvPr>
              <p:cNvSpPr>
                <a:spLocks/>
              </p:cNvSpPr>
              <p:nvPr/>
            </p:nvSpPr>
            <p:spPr bwMode="auto">
              <a:xfrm>
                <a:off x="7942389" y="2085909"/>
                <a:ext cx="3119048" cy="2459804"/>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nvGrpSpPr>
              <p:cNvPr id="44" name="Group 43">
                <a:extLst>
                  <a:ext uri="{FF2B5EF4-FFF2-40B4-BE49-F238E27FC236}">
                    <a16:creationId xmlns:a16="http://schemas.microsoft.com/office/drawing/2014/main" id="{40B05C6E-FF5E-0AD9-88B4-880D0AB5D6F0}"/>
                  </a:ext>
                </a:extLst>
              </p:cNvPr>
              <p:cNvGrpSpPr/>
              <p:nvPr/>
            </p:nvGrpSpPr>
            <p:grpSpPr>
              <a:xfrm>
                <a:off x="3070403" y="2130164"/>
                <a:ext cx="7907395" cy="9499927"/>
                <a:chOff x="3070403" y="2130164"/>
                <a:chExt cx="7907395" cy="9499927"/>
              </a:xfrm>
              <a:grpFill/>
            </p:grpSpPr>
            <p:sp>
              <p:nvSpPr>
                <p:cNvPr id="48" name="Freeform 781">
                  <a:extLst>
                    <a:ext uri="{FF2B5EF4-FFF2-40B4-BE49-F238E27FC236}">
                      <a16:creationId xmlns:a16="http://schemas.microsoft.com/office/drawing/2014/main" id="{6F6EFCBE-FF53-7DF4-3601-C947CAA924C6}"/>
                    </a:ext>
                  </a:extLst>
                </p:cNvPr>
                <p:cNvSpPr>
                  <a:spLocks/>
                </p:cNvSpPr>
                <p:nvPr/>
              </p:nvSpPr>
              <p:spPr bwMode="auto">
                <a:xfrm>
                  <a:off x="9608206" y="2130164"/>
                  <a:ext cx="94095" cy="44255"/>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 name="Freeform 405">
                  <a:extLst>
                    <a:ext uri="{FF2B5EF4-FFF2-40B4-BE49-F238E27FC236}">
                      <a16:creationId xmlns:a16="http://schemas.microsoft.com/office/drawing/2014/main" id="{093784EA-2799-B84B-108C-438353F717D4}"/>
                    </a:ext>
                  </a:extLst>
                </p:cNvPr>
                <p:cNvSpPr>
                  <a:spLocks/>
                </p:cNvSpPr>
                <p:nvPr/>
              </p:nvSpPr>
              <p:spPr bwMode="auto">
                <a:xfrm>
                  <a:off x="10427172" y="3959344"/>
                  <a:ext cx="550626" cy="283968"/>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 name="Freeform 512">
                  <a:extLst>
                    <a:ext uri="{FF2B5EF4-FFF2-40B4-BE49-F238E27FC236}">
                      <a16:creationId xmlns:a16="http://schemas.microsoft.com/office/drawing/2014/main" id="{B6BA20CF-161D-9B4F-ED8E-3299BBE91218}"/>
                    </a:ext>
                  </a:extLst>
                </p:cNvPr>
                <p:cNvSpPr>
                  <a:spLocks/>
                </p:cNvSpPr>
                <p:nvPr/>
              </p:nvSpPr>
              <p:spPr bwMode="auto">
                <a:xfrm>
                  <a:off x="7904054" y="11379319"/>
                  <a:ext cx="121974" cy="66379"/>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 name="Freeform 513">
                  <a:extLst>
                    <a:ext uri="{FF2B5EF4-FFF2-40B4-BE49-F238E27FC236}">
                      <a16:creationId xmlns:a16="http://schemas.microsoft.com/office/drawing/2014/main" id="{53319126-D0F4-4901-AE07-BA272E7EBF25}"/>
                    </a:ext>
                  </a:extLst>
                </p:cNvPr>
                <p:cNvSpPr>
                  <a:spLocks/>
                </p:cNvSpPr>
                <p:nvPr/>
              </p:nvSpPr>
              <p:spPr bwMode="auto">
                <a:xfrm>
                  <a:off x="7893599" y="11445698"/>
                  <a:ext cx="90610" cy="6637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 name="Freeform 514">
                  <a:extLst>
                    <a:ext uri="{FF2B5EF4-FFF2-40B4-BE49-F238E27FC236}">
                      <a16:creationId xmlns:a16="http://schemas.microsoft.com/office/drawing/2014/main" id="{00DA2677-5100-F7A5-AB9F-E7115E3F085B}"/>
                    </a:ext>
                  </a:extLst>
                </p:cNvPr>
                <p:cNvSpPr>
                  <a:spLocks/>
                </p:cNvSpPr>
                <p:nvPr/>
              </p:nvSpPr>
              <p:spPr bwMode="auto">
                <a:xfrm>
                  <a:off x="7883147" y="11360879"/>
                  <a:ext cx="80154" cy="51630"/>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 name="Freeform 515">
                  <a:extLst>
                    <a:ext uri="{FF2B5EF4-FFF2-40B4-BE49-F238E27FC236}">
                      <a16:creationId xmlns:a16="http://schemas.microsoft.com/office/drawing/2014/main" id="{1297B8FA-B577-40FB-E430-25116DBB7EC6}"/>
                    </a:ext>
                  </a:extLst>
                </p:cNvPr>
                <p:cNvSpPr>
                  <a:spLocks/>
                </p:cNvSpPr>
                <p:nvPr/>
              </p:nvSpPr>
              <p:spPr bwMode="auto">
                <a:xfrm>
                  <a:off x="7841327" y="11401446"/>
                  <a:ext cx="83638" cy="55320"/>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 name="Freeform 516">
                  <a:extLst>
                    <a:ext uri="{FF2B5EF4-FFF2-40B4-BE49-F238E27FC236}">
                      <a16:creationId xmlns:a16="http://schemas.microsoft.com/office/drawing/2014/main" id="{890394EF-DD1E-B162-B970-A65066C9B98F}"/>
                    </a:ext>
                  </a:extLst>
                </p:cNvPr>
                <p:cNvSpPr>
                  <a:spLocks/>
                </p:cNvSpPr>
                <p:nvPr/>
              </p:nvSpPr>
              <p:spPr bwMode="auto">
                <a:xfrm>
                  <a:off x="7820416" y="11327686"/>
                  <a:ext cx="31364" cy="33190"/>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 name="Freeform 517">
                  <a:extLst>
                    <a:ext uri="{FF2B5EF4-FFF2-40B4-BE49-F238E27FC236}">
                      <a16:creationId xmlns:a16="http://schemas.microsoft.com/office/drawing/2014/main" id="{53988936-1219-59BF-294C-1EACB9664F8B}"/>
                    </a:ext>
                  </a:extLst>
                </p:cNvPr>
                <p:cNvSpPr>
                  <a:spLocks/>
                </p:cNvSpPr>
                <p:nvPr/>
              </p:nvSpPr>
              <p:spPr bwMode="auto">
                <a:xfrm>
                  <a:off x="7820416" y="11239179"/>
                  <a:ext cx="73184" cy="77445"/>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 name="Freeform 518">
                  <a:extLst>
                    <a:ext uri="{FF2B5EF4-FFF2-40B4-BE49-F238E27FC236}">
                      <a16:creationId xmlns:a16="http://schemas.microsoft.com/office/drawing/2014/main" id="{98272296-428A-0028-F07B-3C2ADAE0A66B}"/>
                    </a:ext>
                  </a:extLst>
                </p:cNvPr>
                <p:cNvSpPr>
                  <a:spLocks/>
                </p:cNvSpPr>
                <p:nvPr/>
              </p:nvSpPr>
              <p:spPr bwMode="auto">
                <a:xfrm>
                  <a:off x="7809960" y="11099041"/>
                  <a:ext cx="52274" cy="118010"/>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 name="Freeform 519">
                  <a:extLst>
                    <a:ext uri="{FF2B5EF4-FFF2-40B4-BE49-F238E27FC236}">
                      <a16:creationId xmlns:a16="http://schemas.microsoft.com/office/drawing/2014/main" id="{E680ABBC-5230-7E8E-7DB6-30A568E324FB}"/>
                    </a:ext>
                  </a:extLst>
                </p:cNvPr>
                <p:cNvSpPr>
                  <a:spLocks/>
                </p:cNvSpPr>
                <p:nvPr/>
              </p:nvSpPr>
              <p:spPr bwMode="auto">
                <a:xfrm>
                  <a:off x="7799507" y="11194924"/>
                  <a:ext cx="31364" cy="66379"/>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2" name="Freeform 520">
                  <a:extLst>
                    <a:ext uri="{FF2B5EF4-FFF2-40B4-BE49-F238E27FC236}">
                      <a16:creationId xmlns:a16="http://schemas.microsoft.com/office/drawing/2014/main" id="{3CCDBC2A-46D1-A19B-8CFC-0975142F217B}"/>
                    </a:ext>
                  </a:extLst>
                </p:cNvPr>
                <p:cNvSpPr>
                  <a:spLocks/>
                </p:cNvSpPr>
                <p:nvPr/>
              </p:nvSpPr>
              <p:spPr bwMode="auto">
                <a:xfrm>
                  <a:off x="7799507" y="11054786"/>
                  <a:ext cx="52274" cy="77445"/>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3" name="Freeform 521">
                  <a:extLst>
                    <a:ext uri="{FF2B5EF4-FFF2-40B4-BE49-F238E27FC236}">
                      <a16:creationId xmlns:a16="http://schemas.microsoft.com/office/drawing/2014/main" id="{3D2F64D9-798A-6A96-97CE-F5E633E03C6D}"/>
                    </a:ext>
                  </a:extLst>
                </p:cNvPr>
                <p:cNvSpPr>
                  <a:spLocks/>
                </p:cNvSpPr>
                <p:nvPr/>
              </p:nvSpPr>
              <p:spPr bwMode="auto">
                <a:xfrm>
                  <a:off x="7851783" y="10840889"/>
                  <a:ext cx="52274" cy="51630"/>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79" name="Freeform 522">
                  <a:extLst>
                    <a:ext uri="{FF2B5EF4-FFF2-40B4-BE49-F238E27FC236}">
                      <a16:creationId xmlns:a16="http://schemas.microsoft.com/office/drawing/2014/main" id="{49439151-F62F-5C7D-392B-3A768B469787}"/>
                    </a:ext>
                  </a:extLst>
                </p:cNvPr>
                <p:cNvSpPr>
                  <a:spLocks/>
                </p:cNvSpPr>
                <p:nvPr/>
              </p:nvSpPr>
              <p:spPr bwMode="auto">
                <a:xfrm>
                  <a:off x="7862238" y="10645434"/>
                  <a:ext cx="62727" cy="118010"/>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80" name="Freeform 523">
                  <a:extLst>
                    <a:ext uri="{FF2B5EF4-FFF2-40B4-BE49-F238E27FC236}">
                      <a16:creationId xmlns:a16="http://schemas.microsoft.com/office/drawing/2014/main" id="{FF07BF58-518F-4FCC-836D-EF6831E096B3}"/>
                    </a:ext>
                  </a:extLst>
                </p:cNvPr>
                <p:cNvSpPr>
                  <a:spLocks/>
                </p:cNvSpPr>
                <p:nvPr/>
              </p:nvSpPr>
              <p:spPr bwMode="auto">
                <a:xfrm>
                  <a:off x="8067848" y="7577132"/>
                  <a:ext cx="48790" cy="44255"/>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81" name="Freeform 524">
                  <a:extLst>
                    <a:ext uri="{FF2B5EF4-FFF2-40B4-BE49-F238E27FC236}">
                      <a16:creationId xmlns:a16="http://schemas.microsoft.com/office/drawing/2014/main" id="{B6FF8B5D-5F4A-F627-1226-F95947A04B6D}"/>
                    </a:ext>
                  </a:extLst>
                </p:cNvPr>
                <p:cNvSpPr>
                  <a:spLocks/>
                </p:cNvSpPr>
                <p:nvPr/>
              </p:nvSpPr>
              <p:spPr bwMode="auto">
                <a:xfrm>
                  <a:off x="8506955" y="7643515"/>
                  <a:ext cx="59243" cy="84822"/>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86" name="Freeform 525">
                  <a:extLst>
                    <a:ext uri="{FF2B5EF4-FFF2-40B4-BE49-F238E27FC236}">
                      <a16:creationId xmlns:a16="http://schemas.microsoft.com/office/drawing/2014/main" id="{98103191-ACE7-78E0-91EE-477C60DAAD07}"/>
                    </a:ext>
                  </a:extLst>
                </p:cNvPr>
                <p:cNvSpPr>
                  <a:spLocks/>
                </p:cNvSpPr>
                <p:nvPr/>
              </p:nvSpPr>
              <p:spPr bwMode="auto">
                <a:xfrm>
                  <a:off x="9068037" y="8229885"/>
                  <a:ext cx="142883" cy="140138"/>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87" name="Freeform 526">
                  <a:extLst>
                    <a:ext uri="{FF2B5EF4-FFF2-40B4-BE49-F238E27FC236}">
                      <a16:creationId xmlns:a16="http://schemas.microsoft.com/office/drawing/2014/main" id="{D3570222-6EC1-0A0E-F58A-14650C7F4E96}"/>
                    </a:ext>
                  </a:extLst>
                </p:cNvPr>
                <p:cNvSpPr>
                  <a:spLocks/>
                </p:cNvSpPr>
                <p:nvPr/>
              </p:nvSpPr>
              <p:spPr bwMode="auto">
                <a:xfrm>
                  <a:off x="8231643" y="7230476"/>
                  <a:ext cx="101063" cy="44255"/>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88" name="Freeform 527">
                  <a:extLst>
                    <a:ext uri="{FF2B5EF4-FFF2-40B4-BE49-F238E27FC236}">
                      <a16:creationId xmlns:a16="http://schemas.microsoft.com/office/drawing/2014/main" id="{68206E13-45F6-CCD4-669F-39677E337F23}"/>
                    </a:ext>
                  </a:extLst>
                </p:cNvPr>
                <p:cNvSpPr>
                  <a:spLocks/>
                </p:cNvSpPr>
                <p:nvPr/>
              </p:nvSpPr>
              <p:spPr bwMode="auto">
                <a:xfrm>
                  <a:off x="7656622" y="7219410"/>
                  <a:ext cx="115005" cy="55320"/>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89" name="Freeform 528">
                  <a:extLst>
                    <a:ext uri="{FF2B5EF4-FFF2-40B4-BE49-F238E27FC236}">
                      <a16:creationId xmlns:a16="http://schemas.microsoft.com/office/drawing/2014/main" id="{B5579973-7DA3-CF84-3E89-5D9CBFC453B2}"/>
                    </a:ext>
                  </a:extLst>
                </p:cNvPr>
                <p:cNvSpPr>
                  <a:spLocks/>
                </p:cNvSpPr>
                <p:nvPr/>
              </p:nvSpPr>
              <p:spPr bwMode="auto">
                <a:xfrm>
                  <a:off x="7342978" y="6972326"/>
                  <a:ext cx="529716" cy="195458"/>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92" name="Freeform 529">
                  <a:extLst>
                    <a:ext uri="{FF2B5EF4-FFF2-40B4-BE49-F238E27FC236}">
                      <a16:creationId xmlns:a16="http://schemas.microsoft.com/office/drawing/2014/main" id="{3D12228B-5DE1-5296-B76E-A2365DC6C8EB}"/>
                    </a:ext>
                  </a:extLst>
                </p:cNvPr>
                <p:cNvSpPr>
                  <a:spLocks/>
                </p:cNvSpPr>
                <p:nvPr/>
              </p:nvSpPr>
              <p:spPr bwMode="auto">
                <a:xfrm>
                  <a:off x="7656622" y="6854313"/>
                  <a:ext cx="41820" cy="40568"/>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94" name="Freeform 530">
                  <a:extLst>
                    <a:ext uri="{FF2B5EF4-FFF2-40B4-BE49-F238E27FC236}">
                      <a16:creationId xmlns:a16="http://schemas.microsoft.com/office/drawing/2014/main" id="{1C8DBABE-2305-39D3-EA3B-B08808710ADD}"/>
                    </a:ext>
                  </a:extLst>
                </p:cNvPr>
                <p:cNvSpPr>
                  <a:spLocks/>
                </p:cNvSpPr>
                <p:nvPr/>
              </p:nvSpPr>
              <p:spPr bwMode="auto">
                <a:xfrm>
                  <a:off x="7914511" y="7079273"/>
                  <a:ext cx="20911" cy="22128"/>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95" name="Freeform 531">
                  <a:extLst>
                    <a:ext uri="{FF2B5EF4-FFF2-40B4-BE49-F238E27FC236}">
                      <a16:creationId xmlns:a16="http://schemas.microsoft.com/office/drawing/2014/main" id="{DFB0820D-91BA-AE4A-A3D8-986EE7D0BA62}"/>
                    </a:ext>
                  </a:extLst>
                </p:cNvPr>
                <p:cNvSpPr>
                  <a:spLocks/>
                </p:cNvSpPr>
                <p:nvPr/>
              </p:nvSpPr>
              <p:spPr bwMode="auto">
                <a:xfrm>
                  <a:off x="8527864" y="5486118"/>
                  <a:ext cx="59243" cy="110635"/>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96" name="Freeform 532">
                  <a:extLst>
                    <a:ext uri="{FF2B5EF4-FFF2-40B4-BE49-F238E27FC236}">
                      <a16:creationId xmlns:a16="http://schemas.microsoft.com/office/drawing/2014/main" id="{D8A41C06-BD9F-D94B-724C-90B20851ADB0}"/>
                    </a:ext>
                  </a:extLst>
                </p:cNvPr>
                <p:cNvSpPr>
                  <a:spLocks/>
                </p:cNvSpPr>
                <p:nvPr/>
              </p:nvSpPr>
              <p:spPr bwMode="auto">
                <a:xfrm>
                  <a:off x="8555745" y="5541436"/>
                  <a:ext cx="73184" cy="44255"/>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97" name="Freeform 533">
                  <a:extLst>
                    <a:ext uri="{FF2B5EF4-FFF2-40B4-BE49-F238E27FC236}">
                      <a16:creationId xmlns:a16="http://schemas.microsoft.com/office/drawing/2014/main" id="{C4C62BEA-4AA0-B28C-D039-0E2EF1046874}"/>
                    </a:ext>
                  </a:extLst>
                </p:cNvPr>
                <p:cNvSpPr>
                  <a:spLocks/>
                </p:cNvSpPr>
                <p:nvPr/>
              </p:nvSpPr>
              <p:spPr bwMode="auto">
                <a:xfrm>
                  <a:off x="8353614" y="5497180"/>
                  <a:ext cx="153338" cy="77445"/>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98" name="Freeform 534">
                  <a:extLst>
                    <a:ext uri="{FF2B5EF4-FFF2-40B4-BE49-F238E27FC236}">
                      <a16:creationId xmlns:a16="http://schemas.microsoft.com/office/drawing/2014/main" id="{EF256659-59B0-311B-E9B2-8C4DE4415A91}"/>
                    </a:ext>
                  </a:extLst>
                </p:cNvPr>
                <p:cNvSpPr>
                  <a:spLocks/>
                </p:cNvSpPr>
                <p:nvPr/>
              </p:nvSpPr>
              <p:spPr bwMode="auto">
                <a:xfrm>
                  <a:off x="8384983" y="5283283"/>
                  <a:ext cx="160306" cy="84822"/>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499" name="Freeform 535">
                  <a:extLst>
                    <a:ext uri="{FF2B5EF4-FFF2-40B4-BE49-F238E27FC236}">
                      <a16:creationId xmlns:a16="http://schemas.microsoft.com/office/drawing/2014/main" id="{8D156677-4617-1FF4-1ED9-640494A7A30E}"/>
                    </a:ext>
                  </a:extLst>
                </p:cNvPr>
                <p:cNvSpPr>
                  <a:spLocks/>
                </p:cNvSpPr>
                <p:nvPr/>
              </p:nvSpPr>
              <p:spPr bwMode="auto">
                <a:xfrm>
                  <a:off x="8639385" y="5172648"/>
                  <a:ext cx="327588" cy="335595"/>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0" name="Freeform 536">
                  <a:extLst>
                    <a:ext uri="{FF2B5EF4-FFF2-40B4-BE49-F238E27FC236}">
                      <a16:creationId xmlns:a16="http://schemas.microsoft.com/office/drawing/2014/main" id="{AFDD2475-5F9E-8CCE-7F6E-2E7CF6C1772F}"/>
                    </a:ext>
                  </a:extLst>
                </p:cNvPr>
                <p:cNvSpPr>
                  <a:spLocks/>
                </p:cNvSpPr>
                <p:nvPr/>
              </p:nvSpPr>
              <p:spPr bwMode="auto">
                <a:xfrm>
                  <a:off x="8904243" y="5412358"/>
                  <a:ext cx="83638" cy="106947"/>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1" name="Freeform 537">
                  <a:extLst>
                    <a:ext uri="{FF2B5EF4-FFF2-40B4-BE49-F238E27FC236}">
                      <a16:creationId xmlns:a16="http://schemas.microsoft.com/office/drawing/2014/main" id="{956D8609-0DD0-C103-3CF7-D7577C18A92B}"/>
                    </a:ext>
                  </a:extLst>
                </p:cNvPr>
                <p:cNvSpPr>
                  <a:spLocks/>
                </p:cNvSpPr>
                <p:nvPr/>
              </p:nvSpPr>
              <p:spPr bwMode="auto">
                <a:xfrm>
                  <a:off x="8332710" y="4372381"/>
                  <a:ext cx="31364" cy="62692"/>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2" name="Freeform 538">
                  <a:extLst>
                    <a:ext uri="{FF2B5EF4-FFF2-40B4-BE49-F238E27FC236}">
                      <a16:creationId xmlns:a16="http://schemas.microsoft.com/office/drawing/2014/main" id="{1F32EF0E-0197-9971-BEC1-459B67335FAB}"/>
                    </a:ext>
                  </a:extLst>
                </p:cNvPr>
                <p:cNvSpPr>
                  <a:spLocks/>
                </p:cNvSpPr>
                <p:nvPr/>
              </p:nvSpPr>
              <p:spPr bwMode="auto">
                <a:xfrm>
                  <a:off x="8179372" y="4479332"/>
                  <a:ext cx="31364" cy="33190"/>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3" name="Freeform 539">
                  <a:extLst>
                    <a:ext uri="{FF2B5EF4-FFF2-40B4-BE49-F238E27FC236}">
                      <a16:creationId xmlns:a16="http://schemas.microsoft.com/office/drawing/2014/main" id="{E0D9B41A-5242-DBB6-F5AF-4F7EE79B3931}"/>
                    </a:ext>
                  </a:extLst>
                </p:cNvPr>
                <p:cNvSpPr>
                  <a:spLocks/>
                </p:cNvSpPr>
                <p:nvPr/>
              </p:nvSpPr>
              <p:spPr bwMode="auto">
                <a:xfrm>
                  <a:off x="7475405" y="5054638"/>
                  <a:ext cx="69700" cy="44255"/>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4" name="Freeform 540">
                  <a:extLst>
                    <a:ext uri="{FF2B5EF4-FFF2-40B4-BE49-F238E27FC236}">
                      <a16:creationId xmlns:a16="http://schemas.microsoft.com/office/drawing/2014/main" id="{04673B1A-C5A6-9ECB-D31E-BFE548A122BA}"/>
                    </a:ext>
                  </a:extLst>
                </p:cNvPr>
                <p:cNvSpPr>
                  <a:spLocks/>
                </p:cNvSpPr>
                <p:nvPr/>
              </p:nvSpPr>
              <p:spPr bwMode="auto">
                <a:xfrm>
                  <a:off x="7586922" y="4792800"/>
                  <a:ext cx="62727" cy="6637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5" name="Freeform 541">
                  <a:extLst>
                    <a:ext uri="{FF2B5EF4-FFF2-40B4-BE49-F238E27FC236}">
                      <a16:creationId xmlns:a16="http://schemas.microsoft.com/office/drawing/2014/main" id="{65FEF3FD-10D0-8191-8CFF-6864138633F2}"/>
                    </a:ext>
                  </a:extLst>
                </p:cNvPr>
                <p:cNvSpPr>
                  <a:spLocks/>
                </p:cNvSpPr>
                <p:nvPr/>
              </p:nvSpPr>
              <p:spPr bwMode="auto">
                <a:xfrm>
                  <a:off x="7555559" y="4328126"/>
                  <a:ext cx="62727" cy="77445"/>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6" name="Freeform 542">
                  <a:extLst>
                    <a:ext uri="{FF2B5EF4-FFF2-40B4-BE49-F238E27FC236}">
                      <a16:creationId xmlns:a16="http://schemas.microsoft.com/office/drawing/2014/main" id="{9722BAD8-C5C2-CF7C-6E01-11D7041390C6}"/>
                    </a:ext>
                  </a:extLst>
                </p:cNvPr>
                <p:cNvSpPr>
                  <a:spLocks/>
                </p:cNvSpPr>
                <p:nvPr/>
              </p:nvSpPr>
              <p:spPr bwMode="auto">
                <a:xfrm>
                  <a:off x="7381310" y="4283873"/>
                  <a:ext cx="121974" cy="6637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7" name="Freeform 543">
                  <a:extLst>
                    <a:ext uri="{FF2B5EF4-FFF2-40B4-BE49-F238E27FC236}">
                      <a16:creationId xmlns:a16="http://schemas.microsoft.com/office/drawing/2014/main" id="{A8696617-1929-C754-99B6-43DB4DFAC054}"/>
                    </a:ext>
                  </a:extLst>
                </p:cNvPr>
                <p:cNvSpPr>
                  <a:spLocks/>
                </p:cNvSpPr>
                <p:nvPr/>
              </p:nvSpPr>
              <p:spPr bwMode="auto">
                <a:xfrm>
                  <a:off x="7639197" y="4243306"/>
                  <a:ext cx="69700" cy="29502"/>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8" name="Freeform 544">
                  <a:extLst>
                    <a:ext uri="{FF2B5EF4-FFF2-40B4-BE49-F238E27FC236}">
                      <a16:creationId xmlns:a16="http://schemas.microsoft.com/office/drawing/2014/main" id="{93D2AE7A-D6DB-3675-A778-28C7550B02AF}"/>
                    </a:ext>
                  </a:extLst>
                </p:cNvPr>
                <p:cNvSpPr>
                  <a:spLocks/>
                </p:cNvSpPr>
                <p:nvPr/>
              </p:nvSpPr>
              <p:spPr bwMode="auto">
                <a:xfrm>
                  <a:off x="7207060" y="4025723"/>
                  <a:ext cx="348498" cy="258152"/>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09" name="Freeform 545">
                  <a:extLst>
                    <a:ext uri="{FF2B5EF4-FFF2-40B4-BE49-F238E27FC236}">
                      <a16:creationId xmlns:a16="http://schemas.microsoft.com/office/drawing/2014/main" id="{9BED77FB-8C58-7501-C004-F5F8CED2C3D7}"/>
                    </a:ext>
                  </a:extLst>
                </p:cNvPr>
                <p:cNvSpPr>
                  <a:spLocks/>
                </p:cNvSpPr>
                <p:nvPr/>
              </p:nvSpPr>
              <p:spPr bwMode="auto">
                <a:xfrm>
                  <a:off x="7342978" y="4003593"/>
                  <a:ext cx="69700" cy="55320"/>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0" name="Freeform 546">
                  <a:extLst>
                    <a:ext uri="{FF2B5EF4-FFF2-40B4-BE49-F238E27FC236}">
                      <a16:creationId xmlns:a16="http://schemas.microsoft.com/office/drawing/2014/main" id="{8E6F00D3-F9DD-F18B-CE6C-03C5A018FABA}"/>
                    </a:ext>
                  </a:extLst>
                </p:cNvPr>
                <p:cNvSpPr>
                  <a:spLocks/>
                </p:cNvSpPr>
                <p:nvPr/>
              </p:nvSpPr>
              <p:spPr bwMode="auto">
                <a:xfrm>
                  <a:off x="7322065" y="4014659"/>
                  <a:ext cx="38336" cy="55320"/>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1" name="Freeform 547">
                  <a:extLst>
                    <a:ext uri="{FF2B5EF4-FFF2-40B4-BE49-F238E27FC236}">
                      <a16:creationId xmlns:a16="http://schemas.microsoft.com/office/drawing/2014/main" id="{2E9915D9-B847-F7F0-12EB-04B269A7FF2F}"/>
                    </a:ext>
                  </a:extLst>
                </p:cNvPr>
                <p:cNvSpPr>
                  <a:spLocks/>
                </p:cNvSpPr>
                <p:nvPr/>
              </p:nvSpPr>
              <p:spPr bwMode="auto">
                <a:xfrm>
                  <a:off x="7227970" y="3808141"/>
                  <a:ext cx="31364" cy="6637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4" name="Freeform 548">
                  <a:extLst>
                    <a:ext uri="{FF2B5EF4-FFF2-40B4-BE49-F238E27FC236}">
                      <a16:creationId xmlns:a16="http://schemas.microsoft.com/office/drawing/2014/main" id="{D4734185-9D89-266B-1699-A28D5272A9C5}"/>
                    </a:ext>
                  </a:extLst>
                </p:cNvPr>
                <p:cNvSpPr>
                  <a:spLocks/>
                </p:cNvSpPr>
                <p:nvPr/>
              </p:nvSpPr>
              <p:spPr bwMode="auto">
                <a:xfrm>
                  <a:off x="7074632" y="3243899"/>
                  <a:ext cx="1470658" cy="1139547"/>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5" name="Freeform 549">
                  <a:extLst>
                    <a:ext uri="{FF2B5EF4-FFF2-40B4-BE49-F238E27FC236}">
                      <a16:creationId xmlns:a16="http://schemas.microsoft.com/office/drawing/2014/main" id="{19858C8C-22F7-DC8B-E091-E4BFEB905ECB}"/>
                    </a:ext>
                  </a:extLst>
                </p:cNvPr>
                <p:cNvSpPr>
                  <a:spLocks/>
                </p:cNvSpPr>
                <p:nvPr/>
              </p:nvSpPr>
              <p:spPr bwMode="auto">
                <a:xfrm>
                  <a:off x="8026028" y="4306004"/>
                  <a:ext cx="62727" cy="22128"/>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6" name="Freeform 550">
                  <a:extLst>
                    <a:ext uri="{FF2B5EF4-FFF2-40B4-BE49-F238E27FC236}">
                      <a16:creationId xmlns:a16="http://schemas.microsoft.com/office/drawing/2014/main" id="{DFC02120-9E09-E2C4-A8FA-2A7928C010D4}"/>
                    </a:ext>
                  </a:extLst>
                </p:cNvPr>
                <p:cNvSpPr>
                  <a:spLocks/>
                </p:cNvSpPr>
                <p:nvPr/>
              </p:nvSpPr>
              <p:spPr bwMode="auto">
                <a:xfrm>
                  <a:off x="7841327" y="3830269"/>
                  <a:ext cx="83638" cy="22128"/>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7" name="Freeform 551">
                  <a:extLst>
                    <a:ext uri="{FF2B5EF4-FFF2-40B4-BE49-F238E27FC236}">
                      <a16:creationId xmlns:a16="http://schemas.microsoft.com/office/drawing/2014/main" id="{420EF6E4-A459-EC64-C65E-E18F1C2BDF32}"/>
                    </a:ext>
                  </a:extLst>
                </p:cNvPr>
                <p:cNvSpPr>
                  <a:spLocks/>
                </p:cNvSpPr>
                <p:nvPr/>
              </p:nvSpPr>
              <p:spPr bwMode="auto">
                <a:xfrm>
                  <a:off x="7719353" y="3808141"/>
                  <a:ext cx="121974" cy="106947"/>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9" name="Freeform 552">
                  <a:extLst>
                    <a:ext uri="{FF2B5EF4-FFF2-40B4-BE49-F238E27FC236}">
                      <a16:creationId xmlns:a16="http://schemas.microsoft.com/office/drawing/2014/main" id="{7B115A6E-C8F3-FD37-2220-37647B43D922}"/>
                    </a:ext>
                  </a:extLst>
                </p:cNvPr>
                <p:cNvSpPr>
                  <a:spLocks/>
                </p:cNvSpPr>
                <p:nvPr/>
              </p:nvSpPr>
              <p:spPr bwMode="auto">
                <a:xfrm>
                  <a:off x="7607833" y="3712256"/>
                  <a:ext cx="69700" cy="40568"/>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0" name="Freeform 553">
                  <a:extLst>
                    <a:ext uri="{FF2B5EF4-FFF2-40B4-BE49-F238E27FC236}">
                      <a16:creationId xmlns:a16="http://schemas.microsoft.com/office/drawing/2014/main" id="{44A07413-CBBF-0B85-EACF-C64E00249BCD}"/>
                    </a:ext>
                  </a:extLst>
                </p:cNvPr>
                <p:cNvSpPr>
                  <a:spLocks/>
                </p:cNvSpPr>
                <p:nvPr/>
              </p:nvSpPr>
              <p:spPr bwMode="auto">
                <a:xfrm>
                  <a:off x="7708899" y="3701191"/>
                  <a:ext cx="62727" cy="33190"/>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2" name="Freeform 554">
                  <a:extLst>
                    <a:ext uri="{FF2B5EF4-FFF2-40B4-BE49-F238E27FC236}">
                      <a16:creationId xmlns:a16="http://schemas.microsoft.com/office/drawing/2014/main" id="{D3FD1B85-6193-DDF2-CD07-08FB67198EBE}"/>
                    </a:ext>
                  </a:extLst>
                </p:cNvPr>
                <p:cNvSpPr>
                  <a:spLocks/>
                </p:cNvSpPr>
                <p:nvPr/>
              </p:nvSpPr>
              <p:spPr bwMode="auto">
                <a:xfrm>
                  <a:off x="7649653" y="3679066"/>
                  <a:ext cx="48790" cy="22128"/>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73" name="Freeform 555">
                  <a:extLst>
                    <a:ext uri="{FF2B5EF4-FFF2-40B4-BE49-F238E27FC236}">
                      <a16:creationId xmlns:a16="http://schemas.microsoft.com/office/drawing/2014/main" id="{17DD222E-1D7A-FAD9-3AFD-23587C4C1DAA}"/>
                    </a:ext>
                  </a:extLst>
                </p:cNvPr>
                <p:cNvSpPr>
                  <a:spLocks/>
                </p:cNvSpPr>
                <p:nvPr/>
              </p:nvSpPr>
              <p:spPr bwMode="auto">
                <a:xfrm>
                  <a:off x="7524195" y="3266024"/>
                  <a:ext cx="268342" cy="121701"/>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2" name="Freeform 556">
                  <a:extLst>
                    <a:ext uri="{FF2B5EF4-FFF2-40B4-BE49-F238E27FC236}">
                      <a16:creationId xmlns:a16="http://schemas.microsoft.com/office/drawing/2014/main" id="{A9C1FA3C-AD90-4146-7AD8-6BF24B1C4BBB}"/>
                    </a:ext>
                  </a:extLst>
                </p:cNvPr>
                <p:cNvSpPr>
                  <a:spLocks/>
                </p:cNvSpPr>
                <p:nvPr/>
              </p:nvSpPr>
              <p:spPr bwMode="auto">
                <a:xfrm>
                  <a:off x="5112594" y="5227968"/>
                  <a:ext cx="296221" cy="20652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3" name="Freeform 557">
                  <a:extLst>
                    <a:ext uri="{FF2B5EF4-FFF2-40B4-BE49-F238E27FC236}">
                      <a16:creationId xmlns:a16="http://schemas.microsoft.com/office/drawing/2014/main" id="{5D8DF811-4241-8754-5C66-4CCC9728EFD3}"/>
                    </a:ext>
                  </a:extLst>
                </p:cNvPr>
                <p:cNvSpPr>
                  <a:spLocks/>
                </p:cNvSpPr>
                <p:nvPr/>
              </p:nvSpPr>
              <p:spPr bwMode="auto">
                <a:xfrm>
                  <a:off x="4879104" y="4988256"/>
                  <a:ext cx="132428" cy="151203"/>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4" name="Freeform 558">
                  <a:extLst>
                    <a:ext uri="{FF2B5EF4-FFF2-40B4-BE49-F238E27FC236}">
                      <a16:creationId xmlns:a16="http://schemas.microsoft.com/office/drawing/2014/main" id="{7318A232-F4E3-BBA4-7F55-953550C558CA}"/>
                    </a:ext>
                  </a:extLst>
                </p:cNvPr>
                <p:cNvSpPr>
                  <a:spLocks/>
                </p:cNvSpPr>
                <p:nvPr/>
              </p:nvSpPr>
              <p:spPr bwMode="auto">
                <a:xfrm>
                  <a:off x="4889559" y="4814926"/>
                  <a:ext cx="41820" cy="44255"/>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5" name="Freeform 559">
                  <a:extLst>
                    <a:ext uri="{FF2B5EF4-FFF2-40B4-BE49-F238E27FC236}">
                      <a16:creationId xmlns:a16="http://schemas.microsoft.com/office/drawing/2014/main" id="{F68FF4D5-01C4-32B0-5E26-1254D5828240}"/>
                    </a:ext>
                  </a:extLst>
                </p:cNvPr>
                <p:cNvSpPr>
                  <a:spLocks/>
                </p:cNvSpPr>
                <p:nvPr/>
              </p:nvSpPr>
              <p:spPr bwMode="auto">
                <a:xfrm>
                  <a:off x="4837282" y="4763299"/>
                  <a:ext cx="62727" cy="62692"/>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6" name="Freeform 560">
                  <a:extLst>
                    <a:ext uri="{FF2B5EF4-FFF2-40B4-BE49-F238E27FC236}">
                      <a16:creationId xmlns:a16="http://schemas.microsoft.com/office/drawing/2014/main" id="{953BB29F-8177-BE44-2370-56B317555128}"/>
                    </a:ext>
                  </a:extLst>
                </p:cNvPr>
                <p:cNvSpPr>
                  <a:spLocks/>
                </p:cNvSpPr>
                <p:nvPr/>
              </p:nvSpPr>
              <p:spPr bwMode="auto">
                <a:xfrm>
                  <a:off x="4809403" y="4781736"/>
                  <a:ext cx="38336" cy="6637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7" name="Freeform 561">
                  <a:extLst>
                    <a:ext uri="{FF2B5EF4-FFF2-40B4-BE49-F238E27FC236}">
                      <a16:creationId xmlns:a16="http://schemas.microsoft.com/office/drawing/2014/main" id="{216FD7E2-50CE-7A6F-BEB0-F3DFE888EE28}"/>
                    </a:ext>
                  </a:extLst>
                </p:cNvPr>
                <p:cNvSpPr>
                  <a:spLocks/>
                </p:cNvSpPr>
                <p:nvPr/>
              </p:nvSpPr>
              <p:spPr bwMode="auto">
                <a:xfrm>
                  <a:off x="4746673" y="4719040"/>
                  <a:ext cx="52274" cy="118010"/>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8" name="Freeform 562">
                  <a:extLst>
                    <a:ext uri="{FF2B5EF4-FFF2-40B4-BE49-F238E27FC236}">
                      <a16:creationId xmlns:a16="http://schemas.microsoft.com/office/drawing/2014/main" id="{97530E9B-E519-54F5-9EB2-5CD3AB5CA063}"/>
                    </a:ext>
                  </a:extLst>
                </p:cNvPr>
                <p:cNvSpPr>
                  <a:spLocks/>
                </p:cNvSpPr>
                <p:nvPr/>
              </p:nvSpPr>
              <p:spPr bwMode="auto">
                <a:xfrm>
                  <a:off x="4704853" y="4674786"/>
                  <a:ext cx="73184" cy="77445"/>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19" name="Freeform 563">
                  <a:extLst>
                    <a:ext uri="{FF2B5EF4-FFF2-40B4-BE49-F238E27FC236}">
                      <a16:creationId xmlns:a16="http://schemas.microsoft.com/office/drawing/2014/main" id="{976D2C6B-08BF-5746-2C46-CADE74767856}"/>
                    </a:ext>
                  </a:extLst>
                </p:cNvPr>
                <p:cNvSpPr>
                  <a:spLocks/>
                </p:cNvSpPr>
                <p:nvPr/>
              </p:nvSpPr>
              <p:spPr bwMode="auto">
                <a:xfrm>
                  <a:off x="4778038" y="4674786"/>
                  <a:ext cx="69700" cy="99573"/>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0" name="Freeform 564">
                  <a:extLst>
                    <a:ext uri="{FF2B5EF4-FFF2-40B4-BE49-F238E27FC236}">
                      <a16:creationId xmlns:a16="http://schemas.microsoft.com/office/drawing/2014/main" id="{9DA1794B-B498-BD91-A279-7B13142B5652}"/>
                    </a:ext>
                  </a:extLst>
                </p:cNvPr>
                <p:cNvSpPr>
                  <a:spLocks/>
                </p:cNvSpPr>
                <p:nvPr/>
              </p:nvSpPr>
              <p:spPr bwMode="auto">
                <a:xfrm>
                  <a:off x="4757126" y="4696914"/>
                  <a:ext cx="31364" cy="11063"/>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1" name="Freeform 565">
                  <a:extLst>
                    <a:ext uri="{FF2B5EF4-FFF2-40B4-BE49-F238E27FC236}">
                      <a16:creationId xmlns:a16="http://schemas.microsoft.com/office/drawing/2014/main" id="{B5DF757C-55CC-0AF6-8380-33AD3D20555C}"/>
                    </a:ext>
                  </a:extLst>
                </p:cNvPr>
                <p:cNvSpPr>
                  <a:spLocks/>
                </p:cNvSpPr>
                <p:nvPr/>
              </p:nvSpPr>
              <p:spPr bwMode="auto">
                <a:xfrm>
                  <a:off x="3774367" y="4707979"/>
                  <a:ext cx="135912" cy="73757"/>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2" name="Freeform 566">
                  <a:extLst>
                    <a:ext uri="{FF2B5EF4-FFF2-40B4-BE49-F238E27FC236}">
                      <a16:creationId xmlns:a16="http://schemas.microsoft.com/office/drawing/2014/main" id="{BB50709D-0C09-E999-5934-AE53AC2150BA}"/>
                    </a:ext>
                  </a:extLst>
                </p:cNvPr>
                <p:cNvSpPr>
                  <a:spLocks/>
                </p:cNvSpPr>
                <p:nvPr/>
              </p:nvSpPr>
              <p:spPr bwMode="auto">
                <a:xfrm>
                  <a:off x="3826641" y="4641596"/>
                  <a:ext cx="83638" cy="77445"/>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3" name="Freeform 567">
                  <a:extLst>
                    <a:ext uri="{FF2B5EF4-FFF2-40B4-BE49-F238E27FC236}">
                      <a16:creationId xmlns:a16="http://schemas.microsoft.com/office/drawing/2014/main" id="{68DEDEAE-7CDF-3EC3-C289-F3E0E5745CD4}"/>
                    </a:ext>
                  </a:extLst>
                </p:cNvPr>
                <p:cNvSpPr>
                  <a:spLocks/>
                </p:cNvSpPr>
                <p:nvPr/>
              </p:nvSpPr>
              <p:spPr bwMode="auto">
                <a:xfrm>
                  <a:off x="3244651" y="4936623"/>
                  <a:ext cx="101063" cy="40568"/>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4" name="Freeform 568">
                  <a:extLst>
                    <a:ext uri="{FF2B5EF4-FFF2-40B4-BE49-F238E27FC236}">
                      <a16:creationId xmlns:a16="http://schemas.microsoft.com/office/drawing/2014/main" id="{4783C0E5-6196-7EA5-163B-B2982C975C1F}"/>
                    </a:ext>
                  </a:extLst>
                </p:cNvPr>
                <p:cNvSpPr>
                  <a:spLocks/>
                </p:cNvSpPr>
                <p:nvPr/>
              </p:nvSpPr>
              <p:spPr bwMode="auto">
                <a:xfrm>
                  <a:off x="3122677" y="4999318"/>
                  <a:ext cx="59243" cy="55320"/>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5" name="Freeform 569">
                  <a:extLst>
                    <a:ext uri="{FF2B5EF4-FFF2-40B4-BE49-F238E27FC236}">
                      <a16:creationId xmlns:a16="http://schemas.microsoft.com/office/drawing/2014/main" id="{FDBE757D-FFF4-800D-18F7-96EEB4042064}"/>
                    </a:ext>
                  </a:extLst>
                </p:cNvPr>
                <p:cNvSpPr>
                  <a:spLocks/>
                </p:cNvSpPr>
                <p:nvPr/>
              </p:nvSpPr>
              <p:spPr bwMode="auto">
                <a:xfrm>
                  <a:off x="6597191" y="3656936"/>
                  <a:ext cx="212583" cy="140138"/>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6" name="Freeform 570">
                  <a:extLst>
                    <a:ext uri="{FF2B5EF4-FFF2-40B4-BE49-F238E27FC236}">
                      <a16:creationId xmlns:a16="http://schemas.microsoft.com/office/drawing/2014/main" id="{9DCD7CE6-2776-34BA-A9C0-950226A3C7A8}"/>
                    </a:ext>
                  </a:extLst>
                </p:cNvPr>
                <p:cNvSpPr>
                  <a:spLocks/>
                </p:cNvSpPr>
                <p:nvPr/>
              </p:nvSpPr>
              <p:spPr bwMode="auto">
                <a:xfrm>
                  <a:off x="6524009" y="3723319"/>
                  <a:ext cx="52274" cy="40568"/>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7" name="Freeform 571">
                  <a:extLst>
                    <a:ext uri="{FF2B5EF4-FFF2-40B4-BE49-F238E27FC236}">
                      <a16:creationId xmlns:a16="http://schemas.microsoft.com/office/drawing/2014/main" id="{CC4030BE-D6BD-3C52-6B07-640868C12C08}"/>
                    </a:ext>
                  </a:extLst>
                </p:cNvPr>
                <p:cNvSpPr>
                  <a:spLocks/>
                </p:cNvSpPr>
                <p:nvPr/>
              </p:nvSpPr>
              <p:spPr bwMode="auto">
                <a:xfrm>
                  <a:off x="6461278" y="3763883"/>
                  <a:ext cx="20911" cy="22128"/>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8" name="Freeform 572">
                  <a:extLst>
                    <a:ext uri="{FF2B5EF4-FFF2-40B4-BE49-F238E27FC236}">
                      <a16:creationId xmlns:a16="http://schemas.microsoft.com/office/drawing/2014/main" id="{CCC7DB76-BF13-0257-59B3-BDC4F3EE9FC5}"/>
                    </a:ext>
                  </a:extLst>
                </p:cNvPr>
                <p:cNvSpPr>
                  <a:spLocks/>
                </p:cNvSpPr>
                <p:nvPr/>
              </p:nvSpPr>
              <p:spPr bwMode="auto">
                <a:xfrm>
                  <a:off x="5583064" y="3310279"/>
                  <a:ext cx="940942" cy="486798"/>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29" name="Freeform 573">
                  <a:extLst>
                    <a:ext uri="{FF2B5EF4-FFF2-40B4-BE49-F238E27FC236}">
                      <a16:creationId xmlns:a16="http://schemas.microsoft.com/office/drawing/2014/main" id="{EBEB7E4F-F05C-875E-B8C7-34B7E3BD637E}"/>
                    </a:ext>
                  </a:extLst>
                </p:cNvPr>
                <p:cNvSpPr>
                  <a:spLocks/>
                </p:cNvSpPr>
                <p:nvPr/>
              </p:nvSpPr>
              <p:spPr bwMode="auto">
                <a:xfrm>
                  <a:off x="6206877" y="3266024"/>
                  <a:ext cx="142883" cy="99573"/>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0" name="Freeform 574">
                  <a:extLst>
                    <a:ext uri="{FF2B5EF4-FFF2-40B4-BE49-F238E27FC236}">
                      <a16:creationId xmlns:a16="http://schemas.microsoft.com/office/drawing/2014/main" id="{983203E7-742E-8418-AE1C-6112F87750ED}"/>
                    </a:ext>
                  </a:extLst>
                </p:cNvPr>
                <p:cNvSpPr>
                  <a:spLocks/>
                </p:cNvSpPr>
                <p:nvPr/>
              </p:nvSpPr>
              <p:spPr bwMode="auto">
                <a:xfrm>
                  <a:off x="6433399" y="3221769"/>
                  <a:ext cx="324101" cy="317157"/>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1" name="Freeform 575">
                  <a:extLst>
                    <a:ext uri="{FF2B5EF4-FFF2-40B4-BE49-F238E27FC236}">
                      <a16:creationId xmlns:a16="http://schemas.microsoft.com/office/drawing/2014/main" id="{34934C96-8D22-21FF-6F45-6E4DCD53BB54}"/>
                    </a:ext>
                  </a:extLst>
                </p:cNvPr>
                <p:cNvSpPr>
                  <a:spLocks/>
                </p:cNvSpPr>
                <p:nvPr/>
              </p:nvSpPr>
              <p:spPr bwMode="auto">
                <a:xfrm>
                  <a:off x="6778410" y="3221769"/>
                  <a:ext cx="285766" cy="23971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2" name="Freeform 576">
                  <a:extLst>
                    <a:ext uri="{FF2B5EF4-FFF2-40B4-BE49-F238E27FC236}">
                      <a16:creationId xmlns:a16="http://schemas.microsoft.com/office/drawing/2014/main" id="{A9452B80-6115-F188-0BD8-C7821E8A5A59}"/>
                    </a:ext>
                  </a:extLst>
                </p:cNvPr>
                <p:cNvSpPr>
                  <a:spLocks/>
                </p:cNvSpPr>
                <p:nvPr/>
              </p:nvSpPr>
              <p:spPr bwMode="auto">
                <a:xfrm>
                  <a:off x="5248509" y="3192266"/>
                  <a:ext cx="550626" cy="357723"/>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3" name="Freeform 577">
                  <a:extLst>
                    <a:ext uri="{FF2B5EF4-FFF2-40B4-BE49-F238E27FC236}">
                      <a16:creationId xmlns:a16="http://schemas.microsoft.com/office/drawing/2014/main" id="{AA0B1C27-3FD0-3566-063B-2C1F9A2AB14F}"/>
                    </a:ext>
                  </a:extLst>
                </p:cNvPr>
                <p:cNvSpPr>
                  <a:spLocks/>
                </p:cNvSpPr>
                <p:nvPr/>
              </p:nvSpPr>
              <p:spPr bwMode="auto">
                <a:xfrm>
                  <a:off x="6318395" y="3092694"/>
                  <a:ext cx="73184" cy="44255"/>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4" name="Freeform 578">
                  <a:extLst>
                    <a:ext uri="{FF2B5EF4-FFF2-40B4-BE49-F238E27FC236}">
                      <a16:creationId xmlns:a16="http://schemas.microsoft.com/office/drawing/2014/main" id="{3916F4D9-3E12-BD60-D504-50D04D409C53}"/>
                    </a:ext>
                  </a:extLst>
                </p:cNvPr>
                <p:cNvSpPr>
                  <a:spLocks/>
                </p:cNvSpPr>
                <p:nvPr/>
              </p:nvSpPr>
              <p:spPr bwMode="auto">
                <a:xfrm>
                  <a:off x="5687616" y="2897239"/>
                  <a:ext cx="613353" cy="306092"/>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5" name="Freeform 579">
                  <a:extLst>
                    <a:ext uri="{FF2B5EF4-FFF2-40B4-BE49-F238E27FC236}">
                      <a16:creationId xmlns:a16="http://schemas.microsoft.com/office/drawing/2014/main" id="{D67D9EEF-65D9-D4FB-3C6D-AB26D6E63059}"/>
                    </a:ext>
                  </a:extLst>
                </p:cNvPr>
                <p:cNvSpPr>
                  <a:spLocks/>
                </p:cNvSpPr>
                <p:nvPr/>
              </p:nvSpPr>
              <p:spPr bwMode="auto">
                <a:xfrm>
                  <a:off x="5583064" y="3018939"/>
                  <a:ext cx="104549" cy="73757"/>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6" name="Freeform 580">
                  <a:extLst>
                    <a:ext uri="{FF2B5EF4-FFF2-40B4-BE49-F238E27FC236}">
                      <a16:creationId xmlns:a16="http://schemas.microsoft.com/office/drawing/2014/main" id="{91362E2F-0791-97E9-AF9C-3263ABE45FDD}"/>
                    </a:ext>
                  </a:extLst>
                </p:cNvPr>
                <p:cNvSpPr>
                  <a:spLocks/>
                </p:cNvSpPr>
                <p:nvPr/>
              </p:nvSpPr>
              <p:spPr bwMode="auto">
                <a:xfrm>
                  <a:off x="5401847" y="2856674"/>
                  <a:ext cx="376377" cy="184395"/>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7" name="Freeform 581">
                  <a:extLst>
                    <a:ext uri="{FF2B5EF4-FFF2-40B4-BE49-F238E27FC236}">
                      <a16:creationId xmlns:a16="http://schemas.microsoft.com/office/drawing/2014/main" id="{DA7900EE-D110-AF70-20A9-919AA9B7BDC3}"/>
                    </a:ext>
                  </a:extLst>
                </p:cNvPr>
                <p:cNvSpPr>
                  <a:spLocks/>
                </p:cNvSpPr>
                <p:nvPr/>
              </p:nvSpPr>
              <p:spPr bwMode="auto">
                <a:xfrm>
                  <a:off x="5809589" y="2930426"/>
                  <a:ext cx="80154" cy="22128"/>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8" name="Freeform 582">
                  <a:extLst>
                    <a:ext uri="{FF2B5EF4-FFF2-40B4-BE49-F238E27FC236}">
                      <a16:creationId xmlns:a16="http://schemas.microsoft.com/office/drawing/2014/main" id="{70D449CB-7DD2-FF86-E4AE-F0A34AA32AB3}"/>
                    </a:ext>
                  </a:extLst>
                </p:cNvPr>
                <p:cNvSpPr>
                  <a:spLocks/>
                </p:cNvSpPr>
                <p:nvPr/>
              </p:nvSpPr>
              <p:spPr bwMode="auto">
                <a:xfrm>
                  <a:off x="5879289" y="2779230"/>
                  <a:ext cx="216069" cy="106947"/>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39" name="Freeform 583">
                  <a:extLst>
                    <a:ext uri="{FF2B5EF4-FFF2-40B4-BE49-F238E27FC236}">
                      <a16:creationId xmlns:a16="http://schemas.microsoft.com/office/drawing/2014/main" id="{995C2FD6-8F90-6554-A027-F6E1D0A4A7D3}"/>
                    </a:ext>
                  </a:extLst>
                </p:cNvPr>
                <p:cNvSpPr>
                  <a:spLocks/>
                </p:cNvSpPr>
                <p:nvPr/>
              </p:nvSpPr>
              <p:spPr bwMode="auto">
                <a:xfrm>
                  <a:off x="5788678" y="2801354"/>
                  <a:ext cx="80154" cy="44255"/>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0" name="Freeform 584">
                  <a:extLst>
                    <a:ext uri="{FF2B5EF4-FFF2-40B4-BE49-F238E27FC236}">
                      <a16:creationId xmlns:a16="http://schemas.microsoft.com/office/drawing/2014/main" id="{DFFFCF97-DBF4-F2E1-5C1F-1937436157D5}"/>
                    </a:ext>
                  </a:extLst>
                </p:cNvPr>
                <p:cNvSpPr>
                  <a:spLocks/>
                </p:cNvSpPr>
                <p:nvPr/>
              </p:nvSpPr>
              <p:spPr bwMode="auto">
                <a:xfrm>
                  <a:off x="5900199" y="2701782"/>
                  <a:ext cx="216069" cy="77445"/>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1" name="Freeform 585">
                  <a:extLst>
                    <a:ext uri="{FF2B5EF4-FFF2-40B4-BE49-F238E27FC236}">
                      <a16:creationId xmlns:a16="http://schemas.microsoft.com/office/drawing/2014/main" id="{C0AC6A83-A6E2-517C-1C3A-F9C97D7A4E84}"/>
                    </a:ext>
                  </a:extLst>
                </p:cNvPr>
                <p:cNvSpPr>
                  <a:spLocks/>
                </p:cNvSpPr>
                <p:nvPr/>
              </p:nvSpPr>
              <p:spPr bwMode="auto">
                <a:xfrm>
                  <a:off x="6422942" y="2930426"/>
                  <a:ext cx="285766" cy="20652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2" name="Freeform 586">
                  <a:extLst>
                    <a:ext uri="{FF2B5EF4-FFF2-40B4-BE49-F238E27FC236}">
                      <a16:creationId xmlns:a16="http://schemas.microsoft.com/office/drawing/2014/main" id="{89BDBD25-81DD-95E1-00EA-9A109317B221}"/>
                    </a:ext>
                  </a:extLst>
                </p:cNvPr>
                <p:cNvSpPr>
                  <a:spLocks/>
                </p:cNvSpPr>
                <p:nvPr/>
              </p:nvSpPr>
              <p:spPr bwMode="auto">
                <a:xfrm>
                  <a:off x="6391579" y="3030002"/>
                  <a:ext cx="90610" cy="29502"/>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3" name="Freeform 587">
                  <a:extLst>
                    <a:ext uri="{FF2B5EF4-FFF2-40B4-BE49-F238E27FC236}">
                      <a16:creationId xmlns:a16="http://schemas.microsoft.com/office/drawing/2014/main" id="{E5570364-1529-6C45-163E-337398168A9B}"/>
                    </a:ext>
                  </a:extLst>
                </p:cNvPr>
                <p:cNvSpPr>
                  <a:spLocks/>
                </p:cNvSpPr>
                <p:nvPr/>
              </p:nvSpPr>
              <p:spPr bwMode="auto">
                <a:xfrm>
                  <a:off x="6370669" y="3018939"/>
                  <a:ext cx="83638" cy="22128"/>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4" name="Freeform 588">
                  <a:extLst>
                    <a:ext uri="{FF2B5EF4-FFF2-40B4-BE49-F238E27FC236}">
                      <a16:creationId xmlns:a16="http://schemas.microsoft.com/office/drawing/2014/main" id="{944DCB1C-A66B-F3A3-0F6E-E5EDDE34C1CF}"/>
                    </a:ext>
                  </a:extLst>
                </p:cNvPr>
                <p:cNvSpPr>
                  <a:spLocks/>
                </p:cNvSpPr>
                <p:nvPr/>
              </p:nvSpPr>
              <p:spPr bwMode="auto">
                <a:xfrm>
                  <a:off x="6328849" y="2985746"/>
                  <a:ext cx="104549" cy="55320"/>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5" name="Freeform 589">
                  <a:extLst>
                    <a:ext uri="{FF2B5EF4-FFF2-40B4-BE49-F238E27FC236}">
                      <a16:creationId xmlns:a16="http://schemas.microsoft.com/office/drawing/2014/main" id="{F14693AF-9728-F751-0103-D56DFDFBD56D}"/>
                    </a:ext>
                  </a:extLst>
                </p:cNvPr>
                <p:cNvSpPr>
                  <a:spLocks/>
                </p:cNvSpPr>
                <p:nvPr/>
              </p:nvSpPr>
              <p:spPr bwMode="auto">
                <a:xfrm>
                  <a:off x="6339306" y="2941494"/>
                  <a:ext cx="73184" cy="55320"/>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6" name="Freeform 590">
                  <a:extLst>
                    <a:ext uri="{FF2B5EF4-FFF2-40B4-BE49-F238E27FC236}">
                      <a16:creationId xmlns:a16="http://schemas.microsoft.com/office/drawing/2014/main" id="{9ED1A4F6-D9FE-C808-D3AB-F0C2BF859D8C}"/>
                    </a:ext>
                  </a:extLst>
                </p:cNvPr>
                <p:cNvSpPr>
                  <a:spLocks/>
                </p:cNvSpPr>
                <p:nvPr/>
              </p:nvSpPr>
              <p:spPr bwMode="auto">
                <a:xfrm>
                  <a:off x="6238241" y="2812416"/>
                  <a:ext cx="121974" cy="95888"/>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7" name="Freeform 591">
                  <a:extLst>
                    <a:ext uri="{FF2B5EF4-FFF2-40B4-BE49-F238E27FC236}">
                      <a16:creationId xmlns:a16="http://schemas.microsoft.com/office/drawing/2014/main" id="{48F70670-8FB6-0655-4DF2-C30E445EDC00}"/>
                    </a:ext>
                  </a:extLst>
                </p:cNvPr>
                <p:cNvSpPr>
                  <a:spLocks/>
                </p:cNvSpPr>
                <p:nvPr/>
              </p:nvSpPr>
              <p:spPr bwMode="auto">
                <a:xfrm>
                  <a:off x="6433399" y="2801354"/>
                  <a:ext cx="90610" cy="33190"/>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8" name="Freeform 592">
                  <a:extLst>
                    <a:ext uri="{FF2B5EF4-FFF2-40B4-BE49-F238E27FC236}">
                      <a16:creationId xmlns:a16="http://schemas.microsoft.com/office/drawing/2014/main" id="{43979CF9-D73F-4C9D-B636-97E0834D5190}"/>
                    </a:ext>
                  </a:extLst>
                </p:cNvPr>
                <p:cNvSpPr>
                  <a:spLocks/>
                </p:cNvSpPr>
                <p:nvPr/>
              </p:nvSpPr>
              <p:spPr bwMode="auto">
                <a:xfrm>
                  <a:off x="6259149" y="2628024"/>
                  <a:ext cx="365922" cy="20652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49" name="Freeform 593">
                  <a:extLst>
                    <a:ext uri="{FF2B5EF4-FFF2-40B4-BE49-F238E27FC236}">
                      <a16:creationId xmlns:a16="http://schemas.microsoft.com/office/drawing/2014/main" id="{8155AEBD-7D25-C2E7-BFCB-79799D4604D1}"/>
                    </a:ext>
                  </a:extLst>
                </p:cNvPr>
                <p:cNvSpPr>
                  <a:spLocks/>
                </p:cNvSpPr>
                <p:nvPr/>
              </p:nvSpPr>
              <p:spPr bwMode="auto">
                <a:xfrm>
                  <a:off x="6544916" y="2528452"/>
                  <a:ext cx="111517" cy="55320"/>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0" name="Freeform 594">
                  <a:extLst>
                    <a:ext uri="{FF2B5EF4-FFF2-40B4-BE49-F238E27FC236}">
                      <a16:creationId xmlns:a16="http://schemas.microsoft.com/office/drawing/2014/main" id="{1B8416D8-B830-783A-6F0D-4B1AF9A17C7F}"/>
                    </a:ext>
                  </a:extLst>
                </p:cNvPr>
                <p:cNvSpPr>
                  <a:spLocks/>
                </p:cNvSpPr>
                <p:nvPr/>
              </p:nvSpPr>
              <p:spPr bwMode="auto">
                <a:xfrm>
                  <a:off x="6635526" y="2701782"/>
                  <a:ext cx="205612" cy="121701"/>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1" name="Freeform 595">
                  <a:extLst>
                    <a:ext uri="{FF2B5EF4-FFF2-40B4-BE49-F238E27FC236}">
                      <a16:creationId xmlns:a16="http://schemas.microsoft.com/office/drawing/2014/main" id="{AF54364A-41F4-E09D-2492-6785F42B681F}"/>
                    </a:ext>
                  </a:extLst>
                </p:cNvPr>
                <p:cNvSpPr>
                  <a:spLocks/>
                </p:cNvSpPr>
                <p:nvPr/>
              </p:nvSpPr>
              <p:spPr bwMode="auto">
                <a:xfrm>
                  <a:off x="6750531" y="2812416"/>
                  <a:ext cx="181217" cy="55320"/>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2" name="Freeform 596">
                  <a:extLst>
                    <a:ext uri="{FF2B5EF4-FFF2-40B4-BE49-F238E27FC236}">
                      <a16:creationId xmlns:a16="http://schemas.microsoft.com/office/drawing/2014/main" id="{C17B8988-FA09-BD31-5BDC-90A3071FC379}"/>
                    </a:ext>
                  </a:extLst>
                </p:cNvPr>
                <p:cNvSpPr>
                  <a:spLocks/>
                </p:cNvSpPr>
                <p:nvPr/>
              </p:nvSpPr>
              <p:spPr bwMode="auto">
                <a:xfrm>
                  <a:off x="6740078" y="3059504"/>
                  <a:ext cx="170762" cy="121701"/>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3" name="Freeform 597">
                  <a:extLst>
                    <a:ext uri="{FF2B5EF4-FFF2-40B4-BE49-F238E27FC236}">
                      <a16:creationId xmlns:a16="http://schemas.microsoft.com/office/drawing/2014/main" id="{C95428D4-ACD1-C71F-DE62-1943D079AEB8}"/>
                    </a:ext>
                  </a:extLst>
                </p:cNvPr>
                <p:cNvSpPr>
                  <a:spLocks/>
                </p:cNvSpPr>
                <p:nvPr/>
              </p:nvSpPr>
              <p:spPr bwMode="auto">
                <a:xfrm>
                  <a:off x="6820230" y="3030002"/>
                  <a:ext cx="41820" cy="29502"/>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4" name="Freeform 598">
                  <a:extLst>
                    <a:ext uri="{FF2B5EF4-FFF2-40B4-BE49-F238E27FC236}">
                      <a16:creationId xmlns:a16="http://schemas.microsoft.com/office/drawing/2014/main" id="{03BF8635-96CB-A0BD-752A-F0FE1F4B1E62}"/>
                    </a:ext>
                  </a:extLst>
                </p:cNvPr>
                <p:cNvSpPr>
                  <a:spLocks/>
                </p:cNvSpPr>
                <p:nvPr/>
              </p:nvSpPr>
              <p:spPr bwMode="auto">
                <a:xfrm>
                  <a:off x="7004933" y="2834544"/>
                  <a:ext cx="90610" cy="62692"/>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5" name="Freeform 599">
                  <a:extLst>
                    <a:ext uri="{FF2B5EF4-FFF2-40B4-BE49-F238E27FC236}">
                      <a16:creationId xmlns:a16="http://schemas.microsoft.com/office/drawing/2014/main" id="{86A9222E-E703-227E-5D37-DB54AF306916}"/>
                    </a:ext>
                  </a:extLst>
                </p:cNvPr>
                <p:cNvSpPr>
                  <a:spLocks/>
                </p:cNvSpPr>
                <p:nvPr/>
              </p:nvSpPr>
              <p:spPr bwMode="auto">
                <a:xfrm>
                  <a:off x="7053722" y="2930426"/>
                  <a:ext cx="31364" cy="44255"/>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6" name="Freeform 600">
                  <a:extLst>
                    <a:ext uri="{FF2B5EF4-FFF2-40B4-BE49-F238E27FC236}">
                      <a16:creationId xmlns:a16="http://schemas.microsoft.com/office/drawing/2014/main" id="{C5A531EB-AF49-FD14-09F6-308813927751}"/>
                    </a:ext>
                  </a:extLst>
                </p:cNvPr>
                <p:cNvSpPr>
                  <a:spLocks/>
                </p:cNvSpPr>
                <p:nvPr/>
              </p:nvSpPr>
              <p:spPr bwMode="auto">
                <a:xfrm>
                  <a:off x="6719165" y="2897239"/>
                  <a:ext cx="909578" cy="295030"/>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7" name="Freeform 601">
                  <a:extLst>
                    <a:ext uri="{FF2B5EF4-FFF2-40B4-BE49-F238E27FC236}">
                      <a16:creationId xmlns:a16="http://schemas.microsoft.com/office/drawing/2014/main" id="{FD2A7F9F-FECA-D51E-F5DC-DC264A881B99}"/>
                    </a:ext>
                  </a:extLst>
                </p:cNvPr>
                <p:cNvSpPr>
                  <a:spLocks/>
                </p:cNvSpPr>
                <p:nvPr/>
              </p:nvSpPr>
              <p:spPr bwMode="auto">
                <a:xfrm>
                  <a:off x="6740078" y="2388314"/>
                  <a:ext cx="602900" cy="401977"/>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8" name="Freeform 602">
                  <a:extLst>
                    <a:ext uri="{FF2B5EF4-FFF2-40B4-BE49-F238E27FC236}">
                      <a16:creationId xmlns:a16="http://schemas.microsoft.com/office/drawing/2014/main" id="{8DDC3D02-6B00-F4BC-7E11-F98F8F43A5D8}"/>
                    </a:ext>
                  </a:extLst>
                </p:cNvPr>
                <p:cNvSpPr>
                  <a:spLocks/>
                </p:cNvSpPr>
                <p:nvPr/>
              </p:nvSpPr>
              <p:spPr bwMode="auto">
                <a:xfrm>
                  <a:off x="6984022" y="2141229"/>
                  <a:ext cx="1592632" cy="87771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59" name="Freeform 604">
                  <a:extLst>
                    <a:ext uri="{FF2B5EF4-FFF2-40B4-BE49-F238E27FC236}">
                      <a16:creationId xmlns:a16="http://schemas.microsoft.com/office/drawing/2014/main" id="{4C269788-E3D1-6126-C229-69955C5E6C34}"/>
                    </a:ext>
                  </a:extLst>
                </p:cNvPr>
                <p:cNvSpPr>
                  <a:spLocks/>
                </p:cNvSpPr>
                <p:nvPr/>
              </p:nvSpPr>
              <p:spPr bwMode="auto">
                <a:xfrm>
                  <a:off x="7729809" y="2628024"/>
                  <a:ext cx="142883" cy="55320"/>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0" name="Freeform 605">
                  <a:extLst>
                    <a:ext uri="{FF2B5EF4-FFF2-40B4-BE49-F238E27FC236}">
                      <a16:creationId xmlns:a16="http://schemas.microsoft.com/office/drawing/2014/main" id="{3E273030-F384-CC4C-76D9-C7CF465959BD}"/>
                    </a:ext>
                  </a:extLst>
                </p:cNvPr>
                <p:cNvSpPr>
                  <a:spLocks/>
                </p:cNvSpPr>
                <p:nvPr/>
              </p:nvSpPr>
              <p:spPr bwMode="auto">
                <a:xfrm>
                  <a:off x="7332522" y="2672276"/>
                  <a:ext cx="59247" cy="22128"/>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1" name="Freeform 606">
                  <a:extLst>
                    <a:ext uri="{FF2B5EF4-FFF2-40B4-BE49-F238E27FC236}">
                      <a16:creationId xmlns:a16="http://schemas.microsoft.com/office/drawing/2014/main" id="{B41A1E63-545E-8E86-CDE9-6DC1DC5465FE}"/>
                    </a:ext>
                  </a:extLst>
                </p:cNvPr>
                <p:cNvSpPr>
                  <a:spLocks/>
                </p:cNvSpPr>
                <p:nvPr/>
              </p:nvSpPr>
              <p:spPr bwMode="auto">
                <a:xfrm>
                  <a:off x="7597379" y="3007874"/>
                  <a:ext cx="59247" cy="33193"/>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2" name="Freeform 607">
                  <a:extLst>
                    <a:ext uri="{FF2B5EF4-FFF2-40B4-BE49-F238E27FC236}">
                      <a16:creationId xmlns:a16="http://schemas.microsoft.com/office/drawing/2014/main" id="{8F4A9ABE-0601-007E-FD4A-D2E595E48678}"/>
                    </a:ext>
                  </a:extLst>
                </p:cNvPr>
                <p:cNvSpPr>
                  <a:spLocks/>
                </p:cNvSpPr>
                <p:nvPr/>
              </p:nvSpPr>
              <p:spPr bwMode="auto">
                <a:xfrm>
                  <a:off x="4122862" y="4512521"/>
                  <a:ext cx="52274" cy="44255"/>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3" name="Freeform 608">
                  <a:extLst>
                    <a:ext uri="{FF2B5EF4-FFF2-40B4-BE49-F238E27FC236}">
                      <a16:creationId xmlns:a16="http://schemas.microsoft.com/office/drawing/2014/main" id="{1F66826F-B3BA-2091-B38F-21BE6E9EE02F}"/>
                    </a:ext>
                  </a:extLst>
                </p:cNvPr>
                <p:cNvSpPr>
                  <a:spLocks/>
                </p:cNvSpPr>
                <p:nvPr/>
              </p:nvSpPr>
              <p:spPr bwMode="auto">
                <a:xfrm>
                  <a:off x="4196050" y="4501456"/>
                  <a:ext cx="10457" cy="1106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4" name="Freeform 609">
                  <a:extLst>
                    <a:ext uri="{FF2B5EF4-FFF2-40B4-BE49-F238E27FC236}">
                      <a16:creationId xmlns:a16="http://schemas.microsoft.com/office/drawing/2014/main" id="{32747CC3-3D03-4B3F-7E5C-388E4FDF15F4}"/>
                    </a:ext>
                  </a:extLst>
                </p:cNvPr>
                <p:cNvSpPr>
                  <a:spLocks/>
                </p:cNvSpPr>
                <p:nvPr/>
              </p:nvSpPr>
              <p:spPr bwMode="auto">
                <a:xfrm>
                  <a:off x="3154041" y="4512521"/>
                  <a:ext cx="69700" cy="6637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5" name="Freeform 614">
                  <a:extLst>
                    <a:ext uri="{FF2B5EF4-FFF2-40B4-BE49-F238E27FC236}">
                      <a16:creationId xmlns:a16="http://schemas.microsoft.com/office/drawing/2014/main" id="{4245E47D-A264-7C5B-AB2B-A778451F4D4C}"/>
                    </a:ext>
                  </a:extLst>
                </p:cNvPr>
                <p:cNvSpPr>
                  <a:spLocks/>
                </p:cNvSpPr>
                <p:nvPr/>
              </p:nvSpPr>
              <p:spPr bwMode="auto">
                <a:xfrm>
                  <a:off x="8994850" y="9941052"/>
                  <a:ext cx="104549" cy="95888"/>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6" name="Freeform 615">
                  <a:extLst>
                    <a:ext uri="{FF2B5EF4-FFF2-40B4-BE49-F238E27FC236}">
                      <a16:creationId xmlns:a16="http://schemas.microsoft.com/office/drawing/2014/main" id="{60314C1A-B4C3-1177-86ED-D0CAB5E6EB8F}"/>
                    </a:ext>
                  </a:extLst>
                </p:cNvPr>
                <p:cNvSpPr>
                  <a:spLocks/>
                </p:cNvSpPr>
                <p:nvPr/>
              </p:nvSpPr>
              <p:spPr bwMode="auto">
                <a:xfrm>
                  <a:off x="7423131" y="5574626"/>
                  <a:ext cx="73184" cy="33193"/>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7" name="Freeform 616">
                  <a:extLst>
                    <a:ext uri="{FF2B5EF4-FFF2-40B4-BE49-F238E27FC236}">
                      <a16:creationId xmlns:a16="http://schemas.microsoft.com/office/drawing/2014/main" id="{C64AF40D-CD29-0AEF-463F-91F75167C047}"/>
                    </a:ext>
                  </a:extLst>
                </p:cNvPr>
                <p:cNvSpPr>
                  <a:spLocks/>
                </p:cNvSpPr>
                <p:nvPr/>
              </p:nvSpPr>
              <p:spPr bwMode="auto">
                <a:xfrm>
                  <a:off x="8148002" y="11401441"/>
                  <a:ext cx="184705" cy="173330"/>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8" name="Freeform 617">
                  <a:extLst>
                    <a:ext uri="{FF2B5EF4-FFF2-40B4-BE49-F238E27FC236}">
                      <a16:creationId xmlns:a16="http://schemas.microsoft.com/office/drawing/2014/main" id="{D942EB5B-3AE2-8D28-1A62-D24E550BD4D4}"/>
                    </a:ext>
                  </a:extLst>
                </p:cNvPr>
                <p:cNvSpPr>
                  <a:spLocks/>
                </p:cNvSpPr>
                <p:nvPr/>
              </p:nvSpPr>
              <p:spPr bwMode="auto">
                <a:xfrm>
                  <a:off x="7952847" y="11379319"/>
                  <a:ext cx="306678" cy="25077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69" name="Freeform 618">
                  <a:extLst>
                    <a:ext uri="{FF2B5EF4-FFF2-40B4-BE49-F238E27FC236}">
                      <a16:creationId xmlns:a16="http://schemas.microsoft.com/office/drawing/2014/main" id="{DDC41E55-B19B-C2FB-5F39-3281DDD87EF7}"/>
                    </a:ext>
                  </a:extLst>
                </p:cNvPr>
                <p:cNvSpPr>
                  <a:spLocks/>
                </p:cNvSpPr>
                <p:nvPr/>
              </p:nvSpPr>
              <p:spPr bwMode="auto">
                <a:xfrm>
                  <a:off x="7904054" y="7621385"/>
                  <a:ext cx="777151" cy="597432"/>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0" name="Freeform 619">
                  <a:extLst>
                    <a:ext uri="{FF2B5EF4-FFF2-40B4-BE49-F238E27FC236}">
                      <a16:creationId xmlns:a16="http://schemas.microsoft.com/office/drawing/2014/main" id="{B195B5BD-4C6F-053B-116C-CC31BC7C5B68}"/>
                    </a:ext>
                  </a:extLst>
                </p:cNvPr>
                <p:cNvSpPr>
                  <a:spLocks/>
                </p:cNvSpPr>
                <p:nvPr/>
              </p:nvSpPr>
              <p:spPr bwMode="auto">
                <a:xfrm>
                  <a:off x="8527864" y="7783652"/>
                  <a:ext cx="264855" cy="41304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1" name="Freeform 620">
                  <a:extLst>
                    <a:ext uri="{FF2B5EF4-FFF2-40B4-BE49-F238E27FC236}">
                      <a16:creationId xmlns:a16="http://schemas.microsoft.com/office/drawing/2014/main" id="{99F5B9B2-FF62-0430-E5EC-BBB030B16ECD}"/>
                    </a:ext>
                  </a:extLst>
                </p:cNvPr>
                <p:cNvSpPr>
                  <a:spLocks/>
                </p:cNvSpPr>
                <p:nvPr/>
              </p:nvSpPr>
              <p:spPr bwMode="auto">
                <a:xfrm>
                  <a:off x="8698628" y="7912727"/>
                  <a:ext cx="226522" cy="250772"/>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2" name="Freeform 621">
                  <a:extLst>
                    <a:ext uri="{FF2B5EF4-FFF2-40B4-BE49-F238E27FC236}">
                      <a16:creationId xmlns:a16="http://schemas.microsoft.com/office/drawing/2014/main" id="{078AA274-DACB-8A6D-F47F-29AA8051399C}"/>
                    </a:ext>
                  </a:extLst>
                </p:cNvPr>
                <p:cNvSpPr>
                  <a:spLocks/>
                </p:cNvSpPr>
                <p:nvPr/>
              </p:nvSpPr>
              <p:spPr bwMode="auto">
                <a:xfrm>
                  <a:off x="8883333" y="7934858"/>
                  <a:ext cx="163794" cy="195460"/>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3" name="Freeform 622">
                  <a:extLst>
                    <a:ext uri="{FF2B5EF4-FFF2-40B4-BE49-F238E27FC236}">
                      <a16:creationId xmlns:a16="http://schemas.microsoft.com/office/drawing/2014/main" id="{C7282E0B-D076-42D6-0B9A-80F954A53152}"/>
                    </a:ext>
                  </a:extLst>
                </p:cNvPr>
                <p:cNvSpPr>
                  <a:spLocks/>
                </p:cNvSpPr>
                <p:nvPr/>
              </p:nvSpPr>
              <p:spPr bwMode="auto">
                <a:xfrm>
                  <a:off x="7423131" y="7566069"/>
                  <a:ext cx="825940" cy="91090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4" name="Freeform 623">
                  <a:extLst>
                    <a:ext uri="{FF2B5EF4-FFF2-40B4-BE49-F238E27FC236}">
                      <a16:creationId xmlns:a16="http://schemas.microsoft.com/office/drawing/2014/main" id="{06EB7385-2850-3495-7A45-50742D5A705D}"/>
                    </a:ext>
                  </a:extLst>
                </p:cNvPr>
                <p:cNvSpPr>
                  <a:spLocks/>
                </p:cNvSpPr>
                <p:nvPr/>
              </p:nvSpPr>
              <p:spPr bwMode="auto">
                <a:xfrm>
                  <a:off x="7534648" y="8174565"/>
                  <a:ext cx="285766" cy="357725"/>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5" name="Freeform 624">
                  <a:extLst>
                    <a:ext uri="{FF2B5EF4-FFF2-40B4-BE49-F238E27FC236}">
                      <a16:creationId xmlns:a16="http://schemas.microsoft.com/office/drawing/2014/main" id="{E2B178ED-1B2A-7B5B-9901-9522EA78555D}"/>
                    </a:ext>
                  </a:extLst>
                </p:cNvPr>
                <p:cNvSpPr>
                  <a:spLocks/>
                </p:cNvSpPr>
                <p:nvPr/>
              </p:nvSpPr>
              <p:spPr bwMode="auto">
                <a:xfrm>
                  <a:off x="7503284" y="8240948"/>
                  <a:ext cx="655175" cy="1028915"/>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6" name="Freeform 625">
                  <a:extLst>
                    <a:ext uri="{FF2B5EF4-FFF2-40B4-BE49-F238E27FC236}">
                      <a16:creationId xmlns:a16="http://schemas.microsoft.com/office/drawing/2014/main" id="{92005C28-7343-8061-ABA1-6CBDA901E55D}"/>
                    </a:ext>
                  </a:extLst>
                </p:cNvPr>
                <p:cNvSpPr>
                  <a:spLocks/>
                </p:cNvSpPr>
                <p:nvPr/>
              </p:nvSpPr>
              <p:spPr bwMode="auto">
                <a:xfrm>
                  <a:off x="7792537" y="9203480"/>
                  <a:ext cx="446075" cy="2297540"/>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7" name="Freeform 626">
                  <a:extLst>
                    <a:ext uri="{FF2B5EF4-FFF2-40B4-BE49-F238E27FC236}">
                      <a16:creationId xmlns:a16="http://schemas.microsoft.com/office/drawing/2014/main" id="{4E54EBD0-1371-4C2A-81F8-D999127FC727}"/>
                    </a:ext>
                  </a:extLst>
                </p:cNvPr>
                <p:cNvSpPr>
                  <a:spLocks/>
                </p:cNvSpPr>
                <p:nvPr/>
              </p:nvSpPr>
              <p:spPr bwMode="auto">
                <a:xfrm>
                  <a:off x="8095729" y="8760935"/>
                  <a:ext cx="655175" cy="75601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8" name="Freeform 627">
                  <a:extLst>
                    <a:ext uri="{FF2B5EF4-FFF2-40B4-BE49-F238E27FC236}">
                      <a16:creationId xmlns:a16="http://schemas.microsoft.com/office/drawing/2014/main" id="{AF70AFEF-664E-17A1-BA1A-21EEB15A9CB6}"/>
                    </a:ext>
                  </a:extLst>
                </p:cNvPr>
                <p:cNvSpPr>
                  <a:spLocks/>
                </p:cNvSpPr>
                <p:nvPr/>
              </p:nvSpPr>
              <p:spPr bwMode="auto">
                <a:xfrm>
                  <a:off x="8465137" y="9299363"/>
                  <a:ext cx="460016" cy="479422"/>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79" name="Freeform 628">
                  <a:extLst>
                    <a:ext uri="{FF2B5EF4-FFF2-40B4-BE49-F238E27FC236}">
                      <a16:creationId xmlns:a16="http://schemas.microsoft.com/office/drawing/2014/main" id="{C407DCED-0ADE-DE2B-5242-A986A6BA2D88}"/>
                    </a:ext>
                  </a:extLst>
                </p:cNvPr>
                <p:cNvSpPr>
                  <a:spLocks noEditPoints="1"/>
                </p:cNvSpPr>
                <p:nvPr/>
              </p:nvSpPr>
              <p:spPr bwMode="auto">
                <a:xfrm>
                  <a:off x="7883147" y="7968044"/>
                  <a:ext cx="2031735" cy="2179527"/>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0" name="Freeform 629">
                  <a:extLst>
                    <a:ext uri="{FF2B5EF4-FFF2-40B4-BE49-F238E27FC236}">
                      <a16:creationId xmlns:a16="http://schemas.microsoft.com/office/drawing/2014/main" id="{FFB3BF63-8CA7-0E97-061C-53277AF4757B}"/>
                    </a:ext>
                  </a:extLst>
                </p:cNvPr>
                <p:cNvSpPr>
                  <a:spLocks/>
                </p:cNvSpPr>
                <p:nvPr/>
              </p:nvSpPr>
              <p:spPr bwMode="auto">
                <a:xfrm>
                  <a:off x="8670749" y="9918925"/>
                  <a:ext cx="275312" cy="30240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1" name="Freeform 630">
                  <a:extLst>
                    <a:ext uri="{FF2B5EF4-FFF2-40B4-BE49-F238E27FC236}">
                      <a16:creationId xmlns:a16="http://schemas.microsoft.com/office/drawing/2014/main" id="{D0C1AC7A-0C8A-B0AF-A389-0152AF2DE8A3}"/>
                    </a:ext>
                  </a:extLst>
                </p:cNvPr>
                <p:cNvSpPr>
                  <a:spLocks/>
                </p:cNvSpPr>
                <p:nvPr/>
              </p:nvSpPr>
              <p:spPr bwMode="auto">
                <a:xfrm>
                  <a:off x="7883147" y="9443189"/>
                  <a:ext cx="1052459" cy="1936127"/>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2" name="Freeform 631">
                  <a:extLst>
                    <a:ext uri="{FF2B5EF4-FFF2-40B4-BE49-F238E27FC236}">
                      <a16:creationId xmlns:a16="http://schemas.microsoft.com/office/drawing/2014/main" id="{3AE71ABD-7AEF-4E6E-F581-5F8F0757C132}"/>
                    </a:ext>
                  </a:extLst>
                </p:cNvPr>
                <p:cNvSpPr>
                  <a:spLocks/>
                </p:cNvSpPr>
                <p:nvPr/>
              </p:nvSpPr>
              <p:spPr bwMode="auto">
                <a:xfrm>
                  <a:off x="7200091" y="7403805"/>
                  <a:ext cx="223040" cy="261837"/>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3" name="Freeform 632">
                  <a:extLst>
                    <a:ext uri="{FF2B5EF4-FFF2-40B4-BE49-F238E27FC236}">
                      <a16:creationId xmlns:a16="http://schemas.microsoft.com/office/drawing/2014/main" id="{6D77CACE-25FC-0EC1-9A7C-00C599B66A07}"/>
                    </a:ext>
                  </a:extLst>
                </p:cNvPr>
                <p:cNvSpPr>
                  <a:spLocks/>
                </p:cNvSpPr>
                <p:nvPr/>
              </p:nvSpPr>
              <p:spPr bwMode="auto">
                <a:xfrm>
                  <a:off x="7269793" y="7643512"/>
                  <a:ext cx="174248" cy="162265"/>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4" name="Freeform 633">
                  <a:extLst>
                    <a:ext uri="{FF2B5EF4-FFF2-40B4-BE49-F238E27FC236}">
                      <a16:creationId xmlns:a16="http://schemas.microsoft.com/office/drawing/2014/main" id="{F258C87F-4FFA-055E-2090-5E1B3F053953}"/>
                    </a:ext>
                  </a:extLst>
                </p:cNvPr>
                <p:cNvSpPr>
                  <a:spLocks/>
                </p:cNvSpPr>
                <p:nvPr/>
              </p:nvSpPr>
              <p:spPr bwMode="auto">
                <a:xfrm>
                  <a:off x="7074632" y="7459121"/>
                  <a:ext cx="115005" cy="95888"/>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5" name="Freeform 634">
                  <a:extLst>
                    <a:ext uri="{FF2B5EF4-FFF2-40B4-BE49-F238E27FC236}">
                      <a16:creationId xmlns:a16="http://schemas.microsoft.com/office/drawing/2014/main" id="{C930712B-035D-F2D3-1C1C-0592B08B618D}"/>
                    </a:ext>
                  </a:extLst>
                </p:cNvPr>
                <p:cNvSpPr>
                  <a:spLocks/>
                </p:cNvSpPr>
                <p:nvPr/>
              </p:nvSpPr>
              <p:spPr bwMode="auto">
                <a:xfrm>
                  <a:off x="6952658" y="7263669"/>
                  <a:ext cx="205617" cy="250772"/>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6" name="Freeform 635">
                  <a:extLst>
                    <a:ext uri="{FF2B5EF4-FFF2-40B4-BE49-F238E27FC236}">
                      <a16:creationId xmlns:a16="http://schemas.microsoft.com/office/drawing/2014/main" id="{04D5B9EF-FFA6-2A46-B03F-2975D4B758ED}"/>
                    </a:ext>
                  </a:extLst>
                </p:cNvPr>
                <p:cNvSpPr>
                  <a:spLocks/>
                </p:cNvSpPr>
                <p:nvPr/>
              </p:nvSpPr>
              <p:spPr bwMode="auto">
                <a:xfrm>
                  <a:off x="5708526" y="6408083"/>
                  <a:ext cx="1529904" cy="103997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7" name="Freeform 636">
                  <a:extLst>
                    <a:ext uri="{FF2B5EF4-FFF2-40B4-BE49-F238E27FC236}">
                      <a16:creationId xmlns:a16="http://schemas.microsoft.com/office/drawing/2014/main" id="{BF6B9235-56ED-14F5-C4CD-E568829A0AB0}"/>
                    </a:ext>
                  </a:extLst>
                </p:cNvPr>
                <p:cNvSpPr>
                  <a:spLocks/>
                </p:cNvSpPr>
                <p:nvPr/>
              </p:nvSpPr>
              <p:spPr bwMode="auto">
                <a:xfrm>
                  <a:off x="7105999" y="7374303"/>
                  <a:ext cx="306678" cy="173330"/>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8" name="Freeform 637">
                  <a:extLst>
                    <a:ext uri="{FF2B5EF4-FFF2-40B4-BE49-F238E27FC236}">
                      <a16:creationId xmlns:a16="http://schemas.microsoft.com/office/drawing/2014/main" id="{20A2DC97-779E-0710-0468-B731D23EAAED}"/>
                    </a:ext>
                  </a:extLst>
                </p:cNvPr>
                <p:cNvSpPr>
                  <a:spLocks/>
                </p:cNvSpPr>
                <p:nvPr/>
              </p:nvSpPr>
              <p:spPr bwMode="auto">
                <a:xfrm>
                  <a:off x="7105999" y="7230476"/>
                  <a:ext cx="73184" cy="162265"/>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89" name="Freeform 638">
                  <a:extLst>
                    <a:ext uri="{FF2B5EF4-FFF2-40B4-BE49-F238E27FC236}">
                      <a16:creationId xmlns:a16="http://schemas.microsoft.com/office/drawing/2014/main" id="{2B929243-B392-0216-63D0-ADE608A4ECC3}"/>
                    </a:ext>
                  </a:extLst>
                </p:cNvPr>
                <p:cNvSpPr>
                  <a:spLocks/>
                </p:cNvSpPr>
                <p:nvPr/>
              </p:nvSpPr>
              <p:spPr bwMode="auto">
                <a:xfrm>
                  <a:off x="7872688" y="7134588"/>
                  <a:ext cx="132428" cy="118010"/>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0" name="Freeform 639">
                  <a:extLst>
                    <a:ext uri="{FF2B5EF4-FFF2-40B4-BE49-F238E27FC236}">
                      <a16:creationId xmlns:a16="http://schemas.microsoft.com/office/drawing/2014/main" id="{9F1F9E8A-B0E2-5930-0B04-7575ED14790C}"/>
                    </a:ext>
                  </a:extLst>
                </p:cNvPr>
                <p:cNvSpPr>
                  <a:spLocks/>
                </p:cNvSpPr>
                <p:nvPr/>
              </p:nvSpPr>
              <p:spPr bwMode="auto">
                <a:xfrm>
                  <a:off x="7994665" y="7134588"/>
                  <a:ext cx="184705" cy="162265"/>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1" name="Freeform 640">
                  <a:extLst>
                    <a:ext uri="{FF2B5EF4-FFF2-40B4-BE49-F238E27FC236}">
                      <a16:creationId xmlns:a16="http://schemas.microsoft.com/office/drawing/2014/main" id="{5A15BE59-2AD5-A6C1-7847-2537BA854310}"/>
                    </a:ext>
                  </a:extLst>
                </p:cNvPr>
                <p:cNvSpPr>
                  <a:spLocks/>
                </p:cNvSpPr>
                <p:nvPr/>
              </p:nvSpPr>
              <p:spPr bwMode="auto">
                <a:xfrm>
                  <a:off x="3070403" y="3527861"/>
                  <a:ext cx="1982950" cy="1408762"/>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2" name="Freeform 641">
                  <a:extLst>
                    <a:ext uri="{FF2B5EF4-FFF2-40B4-BE49-F238E27FC236}">
                      <a16:creationId xmlns:a16="http://schemas.microsoft.com/office/drawing/2014/main" id="{E281E67C-EEB6-2940-CBA1-80E216CAEA74}"/>
                    </a:ext>
                  </a:extLst>
                </p:cNvPr>
                <p:cNvSpPr>
                  <a:spLocks/>
                </p:cNvSpPr>
                <p:nvPr/>
              </p:nvSpPr>
              <p:spPr bwMode="auto">
                <a:xfrm>
                  <a:off x="5307751" y="5323848"/>
                  <a:ext cx="2951770" cy="1548902"/>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3" name="Freeform 642">
                  <a:extLst>
                    <a:ext uri="{FF2B5EF4-FFF2-40B4-BE49-F238E27FC236}">
                      <a16:creationId xmlns:a16="http://schemas.microsoft.com/office/drawing/2014/main" id="{9E63D1DD-9C69-E4C1-8262-DD60FA69A15E}"/>
                    </a:ext>
                  </a:extLst>
                </p:cNvPr>
                <p:cNvSpPr>
                  <a:spLocks noEditPoints="1"/>
                </p:cNvSpPr>
                <p:nvPr/>
              </p:nvSpPr>
              <p:spPr bwMode="auto">
                <a:xfrm>
                  <a:off x="4481816" y="3486882"/>
                  <a:ext cx="4359697" cy="2371297"/>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4" name="Freeform 777">
                  <a:extLst>
                    <a:ext uri="{FF2B5EF4-FFF2-40B4-BE49-F238E27FC236}">
                      <a16:creationId xmlns:a16="http://schemas.microsoft.com/office/drawing/2014/main" id="{2137ECF9-25A2-C204-8EE0-6BEB84E44576}"/>
                    </a:ext>
                  </a:extLst>
                </p:cNvPr>
                <p:cNvSpPr>
                  <a:spLocks/>
                </p:cNvSpPr>
                <p:nvPr/>
              </p:nvSpPr>
              <p:spPr bwMode="auto">
                <a:xfrm>
                  <a:off x="8862421" y="3612683"/>
                  <a:ext cx="163794" cy="121701"/>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5" name="Freeform 778">
                  <a:extLst>
                    <a:ext uri="{FF2B5EF4-FFF2-40B4-BE49-F238E27FC236}">
                      <a16:creationId xmlns:a16="http://schemas.microsoft.com/office/drawing/2014/main" id="{F4A2B917-D5A8-D891-A27C-6E6C243B9049}"/>
                    </a:ext>
                  </a:extLst>
                </p:cNvPr>
                <p:cNvSpPr>
                  <a:spLocks/>
                </p:cNvSpPr>
                <p:nvPr/>
              </p:nvSpPr>
              <p:spPr bwMode="auto">
                <a:xfrm>
                  <a:off x="8914698" y="3527861"/>
                  <a:ext cx="41820" cy="22128"/>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6" name="Freeform 779">
                  <a:extLst>
                    <a:ext uri="{FF2B5EF4-FFF2-40B4-BE49-F238E27FC236}">
                      <a16:creationId xmlns:a16="http://schemas.microsoft.com/office/drawing/2014/main" id="{853817B8-EAEB-6C7B-35D5-2CFD39DD512A}"/>
                    </a:ext>
                  </a:extLst>
                </p:cNvPr>
                <p:cNvSpPr>
                  <a:spLocks/>
                </p:cNvSpPr>
                <p:nvPr/>
              </p:nvSpPr>
              <p:spPr bwMode="auto">
                <a:xfrm>
                  <a:off x="8946062" y="2248174"/>
                  <a:ext cx="111517" cy="66379"/>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7" name="Freeform 780">
                  <a:extLst>
                    <a:ext uri="{FF2B5EF4-FFF2-40B4-BE49-F238E27FC236}">
                      <a16:creationId xmlns:a16="http://schemas.microsoft.com/office/drawing/2014/main" id="{0F2CB7A2-0EAB-4C39-390B-F0D120ACC480}"/>
                    </a:ext>
                  </a:extLst>
                </p:cNvPr>
                <p:cNvSpPr>
                  <a:spLocks/>
                </p:cNvSpPr>
                <p:nvPr/>
              </p:nvSpPr>
              <p:spPr bwMode="auto">
                <a:xfrm>
                  <a:off x="9291073" y="2152285"/>
                  <a:ext cx="83638" cy="51630"/>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8" name="Freeform 782">
                  <a:extLst>
                    <a:ext uri="{FF2B5EF4-FFF2-40B4-BE49-F238E27FC236}">
                      <a16:creationId xmlns:a16="http://schemas.microsoft.com/office/drawing/2014/main" id="{B0B6356C-9470-2926-1520-F24C929E51E0}"/>
                    </a:ext>
                  </a:extLst>
                </p:cNvPr>
                <p:cNvSpPr>
                  <a:spLocks/>
                </p:cNvSpPr>
                <p:nvPr/>
              </p:nvSpPr>
              <p:spPr bwMode="auto">
                <a:xfrm>
                  <a:off x="10611877" y="2292429"/>
                  <a:ext cx="59247" cy="44255"/>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599" name="Freeform 783">
                  <a:extLst>
                    <a:ext uri="{FF2B5EF4-FFF2-40B4-BE49-F238E27FC236}">
                      <a16:creationId xmlns:a16="http://schemas.microsoft.com/office/drawing/2014/main" id="{99C14CCC-5740-EA04-03C0-5E4A0A161D40}"/>
                    </a:ext>
                  </a:extLst>
                </p:cNvPr>
                <p:cNvSpPr>
                  <a:spLocks/>
                </p:cNvSpPr>
                <p:nvPr/>
              </p:nvSpPr>
              <p:spPr bwMode="auto">
                <a:xfrm>
                  <a:off x="10692033" y="2336680"/>
                  <a:ext cx="52274" cy="1106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0" name="Freeform 784">
                  <a:extLst>
                    <a:ext uri="{FF2B5EF4-FFF2-40B4-BE49-F238E27FC236}">
                      <a16:creationId xmlns:a16="http://schemas.microsoft.com/office/drawing/2014/main" id="{5B1B9CF1-9F6B-6398-D46C-388C25BEA263}"/>
                    </a:ext>
                  </a:extLst>
                </p:cNvPr>
                <p:cNvSpPr>
                  <a:spLocks/>
                </p:cNvSpPr>
                <p:nvPr/>
              </p:nvSpPr>
              <p:spPr bwMode="auto">
                <a:xfrm>
                  <a:off x="10692033" y="2952554"/>
                  <a:ext cx="41820" cy="77445"/>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1" name="Freeform 785">
                  <a:extLst>
                    <a:ext uri="{FF2B5EF4-FFF2-40B4-BE49-F238E27FC236}">
                      <a16:creationId xmlns:a16="http://schemas.microsoft.com/office/drawing/2014/main" id="{95B7A789-E56C-C13F-2586-D8E5F9C2467F}"/>
                    </a:ext>
                  </a:extLst>
                </p:cNvPr>
                <p:cNvSpPr>
                  <a:spLocks/>
                </p:cNvSpPr>
                <p:nvPr/>
              </p:nvSpPr>
              <p:spPr bwMode="auto">
                <a:xfrm>
                  <a:off x="10712941" y="3092689"/>
                  <a:ext cx="69700" cy="44255"/>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2" name="Freeform 786">
                  <a:extLst>
                    <a:ext uri="{FF2B5EF4-FFF2-40B4-BE49-F238E27FC236}">
                      <a16:creationId xmlns:a16="http://schemas.microsoft.com/office/drawing/2014/main" id="{9EE179F0-0F14-2463-834D-F5E53D1D44CB}"/>
                    </a:ext>
                  </a:extLst>
                </p:cNvPr>
                <p:cNvSpPr>
                  <a:spLocks/>
                </p:cNvSpPr>
                <p:nvPr/>
              </p:nvSpPr>
              <p:spPr bwMode="auto">
                <a:xfrm>
                  <a:off x="10427171" y="3332402"/>
                  <a:ext cx="174248" cy="106947"/>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3" name="Freeform 787">
                  <a:extLst>
                    <a:ext uri="{FF2B5EF4-FFF2-40B4-BE49-F238E27FC236}">
                      <a16:creationId xmlns:a16="http://schemas.microsoft.com/office/drawing/2014/main" id="{F861E28B-1933-0526-E73A-95662A65585E}"/>
                    </a:ext>
                  </a:extLst>
                </p:cNvPr>
                <p:cNvSpPr>
                  <a:spLocks/>
                </p:cNvSpPr>
                <p:nvPr/>
              </p:nvSpPr>
              <p:spPr bwMode="auto">
                <a:xfrm>
                  <a:off x="10395809" y="3310277"/>
                  <a:ext cx="90610" cy="33193"/>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4" name="Freeform 788">
                  <a:extLst>
                    <a:ext uri="{FF2B5EF4-FFF2-40B4-BE49-F238E27FC236}">
                      <a16:creationId xmlns:a16="http://schemas.microsoft.com/office/drawing/2014/main" id="{C37ABCC7-A852-59B7-803E-55EC4E81B97B}"/>
                    </a:ext>
                  </a:extLst>
                </p:cNvPr>
                <p:cNvSpPr>
                  <a:spLocks/>
                </p:cNvSpPr>
                <p:nvPr/>
              </p:nvSpPr>
              <p:spPr bwMode="auto">
                <a:xfrm>
                  <a:off x="10252926" y="3538923"/>
                  <a:ext cx="132428" cy="73757"/>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5" name="Freeform 789">
                  <a:extLst>
                    <a:ext uri="{FF2B5EF4-FFF2-40B4-BE49-F238E27FC236}">
                      <a16:creationId xmlns:a16="http://schemas.microsoft.com/office/drawing/2014/main" id="{2D0E4D7F-BB7B-EF7D-BEAD-47E42EEAF001}"/>
                    </a:ext>
                  </a:extLst>
                </p:cNvPr>
                <p:cNvSpPr>
                  <a:spLocks/>
                </p:cNvSpPr>
                <p:nvPr/>
              </p:nvSpPr>
              <p:spPr bwMode="auto">
                <a:xfrm>
                  <a:off x="9047126" y="3645872"/>
                  <a:ext cx="41820" cy="66379"/>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6" name="Freeform 790">
                  <a:extLst>
                    <a:ext uri="{FF2B5EF4-FFF2-40B4-BE49-F238E27FC236}">
                      <a16:creationId xmlns:a16="http://schemas.microsoft.com/office/drawing/2014/main" id="{42636CB8-3046-AB79-CE6B-101FB6F7E15B}"/>
                    </a:ext>
                  </a:extLst>
                </p:cNvPr>
                <p:cNvSpPr>
                  <a:spLocks/>
                </p:cNvSpPr>
                <p:nvPr/>
              </p:nvSpPr>
              <p:spPr bwMode="auto">
                <a:xfrm>
                  <a:off x="8956516" y="3505733"/>
                  <a:ext cx="38336" cy="44255"/>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7" name="Freeform 791">
                  <a:extLst>
                    <a:ext uri="{FF2B5EF4-FFF2-40B4-BE49-F238E27FC236}">
                      <a16:creationId xmlns:a16="http://schemas.microsoft.com/office/drawing/2014/main" id="{EBE6830C-8A3B-9916-4612-B3E16518A257}"/>
                    </a:ext>
                  </a:extLst>
                </p:cNvPr>
                <p:cNvSpPr>
                  <a:spLocks/>
                </p:cNvSpPr>
                <p:nvPr/>
              </p:nvSpPr>
              <p:spPr bwMode="auto">
                <a:xfrm>
                  <a:off x="10754759" y="2812415"/>
                  <a:ext cx="20911" cy="22128"/>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8" name="Freeform 792">
                  <a:extLst>
                    <a:ext uri="{FF2B5EF4-FFF2-40B4-BE49-F238E27FC236}">
                      <a16:creationId xmlns:a16="http://schemas.microsoft.com/office/drawing/2014/main" id="{C77A7197-933D-D81B-D195-07C1AE0B0305}"/>
                    </a:ext>
                  </a:extLst>
                </p:cNvPr>
                <p:cNvSpPr>
                  <a:spLocks/>
                </p:cNvSpPr>
                <p:nvPr/>
              </p:nvSpPr>
              <p:spPr bwMode="auto">
                <a:xfrm>
                  <a:off x="10671121" y="2694404"/>
                  <a:ext cx="31366" cy="18440"/>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09" name="Freeform 793">
                  <a:extLst>
                    <a:ext uri="{FF2B5EF4-FFF2-40B4-BE49-F238E27FC236}">
                      <a16:creationId xmlns:a16="http://schemas.microsoft.com/office/drawing/2014/main" id="{0E0B1E8F-83CD-F22C-681D-B5110E583189}"/>
                    </a:ext>
                  </a:extLst>
                </p:cNvPr>
                <p:cNvSpPr>
                  <a:spLocks/>
                </p:cNvSpPr>
                <p:nvPr/>
              </p:nvSpPr>
              <p:spPr bwMode="auto">
                <a:xfrm>
                  <a:off x="10754759" y="2650148"/>
                  <a:ext cx="27879" cy="33193"/>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0" name="Freeform 794">
                  <a:extLst>
                    <a:ext uri="{FF2B5EF4-FFF2-40B4-BE49-F238E27FC236}">
                      <a16:creationId xmlns:a16="http://schemas.microsoft.com/office/drawing/2014/main" id="{403CD398-8969-AFDF-94DE-85DDD36FD642}"/>
                    </a:ext>
                  </a:extLst>
                </p:cNvPr>
                <p:cNvSpPr>
                  <a:spLocks/>
                </p:cNvSpPr>
                <p:nvPr/>
              </p:nvSpPr>
              <p:spPr bwMode="auto">
                <a:xfrm>
                  <a:off x="7963300" y="2867732"/>
                  <a:ext cx="52274" cy="7374"/>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1" name="Freeform 795">
                  <a:extLst>
                    <a:ext uri="{FF2B5EF4-FFF2-40B4-BE49-F238E27FC236}">
                      <a16:creationId xmlns:a16="http://schemas.microsoft.com/office/drawing/2014/main" id="{8F3C98BF-ECBD-4156-8CD0-3369ECF86BFA}"/>
                    </a:ext>
                  </a:extLst>
                </p:cNvPr>
                <p:cNvSpPr>
                  <a:spLocks/>
                </p:cNvSpPr>
                <p:nvPr/>
              </p:nvSpPr>
              <p:spPr bwMode="auto">
                <a:xfrm>
                  <a:off x="8026027" y="2867732"/>
                  <a:ext cx="62727"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2" name="Freeform 796">
                  <a:extLst>
                    <a:ext uri="{FF2B5EF4-FFF2-40B4-BE49-F238E27FC236}">
                      <a16:creationId xmlns:a16="http://schemas.microsoft.com/office/drawing/2014/main" id="{DAD4F539-A4B0-38AC-91E2-0C4D6694E643}"/>
                    </a:ext>
                  </a:extLst>
                </p:cNvPr>
                <p:cNvSpPr>
                  <a:spLocks/>
                </p:cNvSpPr>
                <p:nvPr/>
              </p:nvSpPr>
              <p:spPr bwMode="auto">
                <a:xfrm>
                  <a:off x="9200466" y="2181793"/>
                  <a:ext cx="41820" cy="22128"/>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sp>
              <p:nvSpPr>
                <p:cNvPr id="613" name="Freeform 797">
                  <a:extLst>
                    <a:ext uri="{FF2B5EF4-FFF2-40B4-BE49-F238E27FC236}">
                      <a16:creationId xmlns:a16="http://schemas.microsoft.com/office/drawing/2014/main" id="{3B39E403-C319-5F33-C2C3-5E477431DC8F}"/>
                    </a:ext>
                  </a:extLst>
                </p:cNvPr>
                <p:cNvSpPr>
                  <a:spLocks/>
                </p:cNvSpPr>
                <p:nvPr/>
              </p:nvSpPr>
              <p:spPr bwMode="auto">
                <a:xfrm>
                  <a:off x="4847732" y="4825952"/>
                  <a:ext cx="94095" cy="129075"/>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a:latin typeface="Lato Regular" charset="0"/>
                  </a:endParaRPr>
                </a:p>
              </p:txBody>
            </p:sp>
          </p:grpSp>
        </p:grpSp>
      </p:grpSp>
      <p:grpSp>
        <p:nvGrpSpPr>
          <p:cNvPr id="861" name="Group 860">
            <a:extLst>
              <a:ext uri="{FF2B5EF4-FFF2-40B4-BE49-F238E27FC236}">
                <a16:creationId xmlns:a16="http://schemas.microsoft.com/office/drawing/2014/main" id="{246C80C7-84B3-822E-9D8C-2A55CCAC0AF0}"/>
              </a:ext>
            </a:extLst>
          </p:cNvPr>
          <p:cNvGrpSpPr/>
          <p:nvPr userDrawn="1"/>
        </p:nvGrpSpPr>
        <p:grpSpPr>
          <a:xfrm>
            <a:off x="9402733" y="3817410"/>
            <a:ext cx="2097697" cy="640080"/>
            <a:chOff x="9146844" y="3812273"/>
            <a:chExt cx="2097697" cy="640080"/>
          </a:xfrm>
        </p:grpSpPr>
        <p:sp>
          <p:nvSpPr>
            <p:cNvPr id="862" name="Rounded Rectangle 55">
              <a:extLst>
                <a:ext uri="{FF2B5EF4-FFF2-40B4-BE49-F238E27FC236}">
                  <a16:creationId xmlns:a16="http://schemas.microsoft.com/office/drawing/2014/main" id="{FDDB3D21-4490-E25F-C12F-E4A3B4AA37BE}"/>
                </a:ext>
              </a:extLst>
            </p:cNvPr>
            <p:cNvSpPr/>
            <p:nvPr userDrawn="1"/>
          </p:nvSpPr>
          <p:spPr>
            <a:xfrm>
              <a:off x="9300325" y="3903713"/>
              <a:ext cx="1944216"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en-US" sz="1050" b="1" i="0" u="none" strike="noStrike" kern="1200" baseline="0" dirty="0">
                  <a:solidFill>
                    <a:schemeClr val="accent1"/>
                  </a:solidFill>
                  <a:latin typeface="Calibri" panose="020F0502020204030204" pitchFamily="34" charset="0"/>
                </a:rPr>
                <a:t>Eric Stephan</a:t>
              </a:r>
              <a:r>
                <a:rPr lang="en-US" sz="1050" b="0" i="0" u="none" strike="noStrike" kern="1200" baseline="0" dirty="0">
                  <a:solidFill>
                    <a:schemeClr val="accent1"/>
                  </a:solidFill>
                  <a:latin typeface="Calibri" panose="020F0502020204030204" pitchFamily="34" charset="0"/>
                </a:rPr>
                <a:t>| Bangkok</a:t>
              </a:r>
              <a:br>
                <a:rPr lang="en-US" sz="1050" b="0" i="0" u="none" strike="noStrike" kern="1200" baseline="0" dirty="0">
                  <a:solidFill>
                    <a:schemeClr val="accent1"/>
                  </a:solidFill>
                  <a:latin typeface="Calibri" panose="020F0502020204030204" pitchFamily="34" charset="0"/>
                </a:rPr>
              </a:br>
              <a:r>
                <a:rPr lang="en-US" sz="900" b="0" i="0" u="none" strike="noStrike" kern="1200" baseline="0" dirty="0">
                  <a:solidFill>
                    <a:schemeClr val="accent1"/>
                  </a:solidFill>
                  <a:latin typeface="Calibri" panose="020F0502020204030204" pitchFamily="34" charset="0"/>
                </a:rPr>
                <a:t>Technical Advisor</a:t>
              </a:r>
            </a:p>
          </p:txBody>
        </p:sp>
        <p:sp>
          <p:nvSpPr>
            <p:cNvPr id="863" name="Oval 862">
              <a:extLst>
                <a:ext uri="{FF2B5EF4-FFF2-40B4-BE49-F238E27FC236}">
                  <a16:creationId xmlns:a16="http://schemas.microsoft.com/office/drawing/2014/main" id="{7934EB19-AEA1-FF5B-3B07-C3280EB95891}"/>
                </a:ext>
              </a:extLst>
            </p:cNvPr>
            <p:cNvSpPr>
              <a:spLocks noChangeAspect="1"/>
            </p:cNvSpPr>
            <p:nvPr userDrawn="1"/>
          </p:nvSpPr>
          <p:spPr>
            <a:xfrm>
              <a:off x="9146844" y="3812273"/>
              <a:ext cx="640080" cy="640080"/>
            </a:xfrm>
            <a:prstGeom prst="ellipse">
              <a:avLst/>
            </a:prstGeom>
            <a:blipFill>
              <a:blip r:embed="rId4" cstate="print">
                <a:extLst>
                  <a:ext uri="{28A0092B-C50C-407E-A947-70E740481C1C}">
                    <a14:useLocalDpi xmlns:a14="http://schemas.microsoft.com/office/drawing/2010/main"/>
                  </a:ext>
                </a:extLst>
              </a:blip>
              <a:stretch>
                <a:fillRect/>
              </a:stretch>
            </a:blip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4" name="Group 863">
            <a:extLst>
              <a:ext uri="{FF2B5EF4-FFF2-40B4-BE49-F238E27FC236}">
                <a16:creationId xmlns:a16="http://schemas.microsoft.com/office/drawing/2014/main" id="{F0ECDA46-A2D2-33F6-3EC6-B281DD5F21FC}"/>
              </a:ext>
            </a:extLst>
          </p:cNvPr>
          <p:cNvGrpSpPr/>
          <p:nvPr userDrawn="1"/>
        </p:nvGrpSpPr>
        <p:grpSpPr>
          <a:xfrm>
            <a:off x="3928964" y="4851572"/>
            <a:ext cx="2393274" cy="640080"/>
            <a:chOff x="918817" y="5374178"/>
            <a:chExt cx="2393274" cy="640080"/>
          </a:xfrm>
        </p:grpSpPr>
        <p:sp>
          <p:nvSpPr>
            <p:cNvPr id="865" name="Rounded Rectangle 58">
              <a:extLst>
                <a:ext uri="{FF2B5EF4-FFF2-40B4-BE49-F238E27FC236}">
                  <a16:creationId xmlns:a16="http://schemas.microsoft.com/office/drawing/2014/main" id="{53C5B304-BA51-9E84-BB76-5E10771A8650}"/>
                </a:ext>
              </a:extLst>
            </p:cNvPr>
            <p:cNvSpPr/>
            <p:nvPr userDrawn="1"/>
          </p:nvSpPr>
          <p:spPr>
            <a:xfrm>
              <a:off x="1086748" y="5465618"/>
              <a:ext cx="2225343"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en-US" sz="1050" b="1" i="0" u="none" strike="noStrike" kern="1200" baseline="0" dirty="0">
                  <a:solidFill>
                    <a:srgbClr val="FFFFFF"/>
                  </a:solidFill>
                  <a:latin typeface="Calibri" panose="020F0502020204030204" pitchFamily="34" charset="0"/>
                </a:rPr>
                <a:t>Danny Simmonds</a:t>
              </a:r>
              <a:r>
                <a:rPr lang="en-US" sz="1050" b="0" i="0" u="none" strike="noStrike" kern="1200" baseline="0" dirty="0">
                  <a:solidFill>
                    <a:srgbClr val="FFFFFF"/>
                  </a:solidFill>
                  <a:latin typeface="Calibri" panose="020F0502020204030204" pitchFamily="34" charset="0"/>
                </a:rPr>
                <a:t>| Kingston</a:t>
              </a:r>
              <a:br>
                <a:rPr lang="en-US" sz="900" b="0" i="0" u="none" strike="noStrike" kern="1200" baseline="0" dirty="0">
                  <a:solidFill>
                    <a:srgbClr val="FFFFFF"/>
                  </a:solidFill>
                  <a:latin typeface="Calibri" panose="020F0502020204030204" pitchFamily="34" charset="0"/>
                </a:rPr>
              </a:br>
              <a:r>
                <a:rPr lang="en-US" sz="900" b="0" i="0" u="none" strike="noStrike" kern="1200" baseline="0" dirty="0">
                  <a:solidFill>
                    <a:schemeClr val="accent1"/>
                  </a:solidFill>
                  <a:latin typeface="Calibri" panose="020F0502020204030204" pitchFamily="34" charset="0"/>
                </a:rPr>
                <a:t>Technical Advisor</a:t>
              </a:r>
            </a:p>
          </p:txBody>
        </p:sp>
        <p:sp>
          <p:nvSpPr>
            <p:cNvPr id="866" name="Oval 865">
              <a:extLst>
                <a:ext uri="{FF2B5EF4-FFF2-40B4-BE49-F238E27FC236}">
                  <a16:creationId xmlns:a16="http://schemas.microsoft.com/office/drawing/2014/main" id="{25E95D29-1067-386D-FC1A-278F05B3A2C6}"/>
                </a:ext>
              </a:extLst>
            </p:cNvPr>
            <p:cNvSpPr>
              <a:spLocks noChangeAspect="1"/>
            </p:cNvSpPr>
            <p:nvPr userDrawn="1"/>
          </p:nvSpPr>
          <p:spPr>
            <a:xfrm>
              <a:off x="918817" y="5374178"/>
              <a:ext cx="640080" cy="640080"/>
            </a:xfrm>
            <a:prstGeom prst="ellipse">
              <a:avLst/>
            </a:prstGeom>
            <a:blipFill>
              <a:blip r:embed="rId5" cstate="print">
                <a:extLst>
                  <a:ext uri="{28A0092B-C50C-407E-A947-70E740481C1C}">
                    <a14:useLocalDpi xmlns:a14="http://schemas.microsoft.com/office/drawing/2010/main"/>
                  </a:ext>
                </a:extLst>
              </a:blip>
              <a:stretch>
                <a:fillRect/>
              </a:stretch>
            </a:blip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7" name="Group 866">
            <a:extLst>
              <a:ext uri="{FF2B5EF4-FFF2-40B4-BE49-F238E27FC236}">
                <a16:creationId xmlns:a16="http://schemas.microsoft.com/office/drawing/2014/main" id="{BE95A405-9421-321A-C741-2BAEEA8DC4FE}"/>
              </a:ext>
            </a:extLst>
          </p:cNvPr>
          <p:cNvGrpSpPr/>
          <p:nvPr userDrawn="1"/>
        </p:nvGrpSpPr>
        <p:grpSpPr>
          <a:xfrm>
            <a:off x="3204417" y="2783248"/>
            <a:ext cx="2568331" cy="640080"/>
            <a:chOff x="484171" y="3658355"/>
            <a:chExt cx="2568331" cy="640080"/>
          </a:xfrm>
        </p:grpSpPr>
        <p:sp>
          <p:nvSpPr>
            <p:cNvPr id="868" name="Rounded Rectangle 52">
              <a:extLst>
                <a:ext uri="{FF2B5EF4-FFF2-40B4-BE49-F238E27FC236}">
                  <a16:creationId xmlns:a16="http://schemas.microsoft.com/office/drawing/2014/main" id="{4625F1A5-12C0-2006-1080-3A54695D3A7D}"/>
                </a:ext>
              </a:extLst>
            </p:cNvPr>
            <p:cNvSpPr/>
            <p:nvPr userDrawn="1"/>
          </p:nvSpPr>
          <p:spPr>
            <a:xfrm>
              <a:off x="631665" y="3749795"/>
              <a:ext cx="2420837"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lnSpc>
                  <a:spcPts val="1120"/>
                </a:lnSpc>
              </a:pPr>
              <a:r>
                <a:rPr lang="en-US" sz="1050" b="1" dirty="0"/>
                <a:t>Shanthi Noriega</a:t>
              </a:r>
              <a:r>
                <a:rPr lang="en-US" sz="1050" b="0" dirty="0"/>
                <a:t>| San Francisco</a:t>
              </a:r>
              <a:br>
                <a:rPr lang="en-US" sz="1050" dirty="0"/>
              </a:br>
              <a:r>
                <a:rPr lang="en-US" sz="900" dirty="0">
                  <a:solidFill>
                    <a:schemeClr val="accent1"/>
                  </a:solidFill>
                </a:rPr>
                <a:t>Technical Advisor</a:t>
              </a:r>
            </a:p>
          </p:txBody>
        </p:sp>
        <p:sp>
          <p:nvSpPr>
            <p:cNvPr id="869" name="Oval 868">
              <a:extLst>
                <a:ext uri="{FF2B5EF4-FFF2-40B4-BE49-F238E27FC236}">
                  <a16:creationId xmlns:a16="http://schemas.microsoft.com/office/drawing/2014/main" id="{B967D8D0-3325-3FF8-797A-B9812A9CE40B}"/>
                </a:ext>
              </a:extLst>
            </p:cNvPr>
            <p:cNvSpPr>
              <a:spLocks noChangeAspect="1"/>
            </p:cNvSpPr>
            <p:nvPr userDrawn="1"/>
          </p:nvSpPr>
          <p:spPr>
            <a:xfrm>
              <a:off x="484171" y="3658355"/>
              <a:ext cx="640080" cy="640080"/>
            </a:xfrm>
            <a:prstGeom prst="ellipse">
              <a:avLst/>
            </a:prstGeom>
            <a:blipFill>
              <a:blip r:embed="rId6" cstate="print">
                <a:extLst>
                  <a:ext uri="{28A0092B-C50C-407E-A947-70E740481C1C}">
                    <a14:useLocalDpi xmlns:a14="http://schemas.microsoft.com/office/drawing/2010/main"/>
                  </a:ext>
                </a:extLst>
              </a:blip>
              <a:stretch>
                <a:fillRect/>
              </a:stretch>
            </a:blip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0" name="Oval 869">
            <a:extLst>
              <a:ext uri="{FF2B5EF4-FFF2-40B4-BE49-F238E27FC236}">
                <a16:creationId xmlns:a16="http://schemas.microsoft.com/office/drawing/2014/main" id="{0E4F26B5-96E4-386C-F039-37066DDAFE21}"/>
              </a:ext>
            </a:extLst>
          </p:cNvPr>
          <p:cNvSpPr/>
          <p:nvPr userDrawn="1"/>
        </p:nvSpPr>
        <p:spPr>
          <a:xfrm>
            <a:off x="2411032" y="3591513"/>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a:extLst>
              <a:ext uri="{FF2B5EF4-FFF2-40B4-BE49-F238E27FC236}">
                <a16:creationId xmlns:a16="http://schemas.microsoft.com/office/drawing/2014/main" id="{7CCC0CF0-F8EC-C02C-CF1A-6AC2E9D13AF0}"/>
              </a:ext>
            </a:extLst>
          </p:cNvPr>
          <p:cNvSpPr/>
          <p:nvPr userDrawn="1"/>
        </p:nvSpPr>
        <p:spPr>
          <a:xfrm>
            <a:off x="3685540" y="4352948"/>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Oval 871">
            <a:extLst>
              <a:ext uri="{FF2B5EF4-FFF2-40B4-BE49-F238E27FC236}">
                <a16:creationId xmlns:a16="http://schemas.microsoft.com/office/drawing/2014/main" id="{E78516E1-72D1-8A47-C2B6-B4A8E491F1BE}"/>
              </a:ext>
            </a:extLst>
          </p:cNvPr>
          <p:cNvSpPr/>
          <p:nvPr userDrawn="1"/>
        </p:nvSpPr>
        <p:spPr>
          <a:xfrm>
            <a:off x="3015668" y="4220304"/>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9F74C934-2B20-65F7-205D-DDCD7B9484FE}"/>
              </a:ext>
            </a:extLst>
          </p:cNvPr>
          <p:cNvSpPr/>
          <p:nvPr userDrawn="1"/>
        </p:nvSpPr>
        <p:spPr>
          <a:xfrm>
            <a:off x="7987732" y="4233569"/>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8C865490-EF6B-AE9D-7EC9-47F95D441867}"/>
              </a:ext>
            </a:extLst>
          </p:cNvPr>
          <p:cNvSpPr/>
          <p:nvPr userDrawn="1"/>
        </p:nvSpPr>
        <p:spPr>
          <a:xfrm>
            <a:off x="8686720" y="4468730"/>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5" name="Connector: Elbow 50">
            <a:extLst>
              <a:ext uri="{FF2B5EF4-FFF2-40B4-BE49-F238E27FC236}">
                <a16:creationId xmlns:a16="http://schemas.microsoft.com/office/drawing/2014/main" id="{5D4E12B4-E778-6328-FF3C-E41DEA13C925}"/>
              </a:ext>
            </a:extLst>
          </p:cNvPr>
          <p:cNvCxnSpPr>
            <a:cxnSpLocks/>
            <a:stCxn id="869" idx="4"/>
            <a:endCxn id="870" idx="6"/>
          </p:cNvCxnSpPr>
          <p:nvPr userDrawn="1"/>
        </p:nvCxnSpPr>
        <p:spPr>
          <a:xfrm rot="5400000">
            <a:off x="2906513" y="3019288"/>
            <a:ext cx="213905" cy="1021985"/>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6" name="Connector: Elbow 55">
            <a:extLst>
              <a:ext uri="{FF2B5EF4-FFF2-40B4-BE49-F238E27FC236}">
                <a16:creationId xmlns:a16="http://schemas.microsoft.com/office/drawing/2014/main" id="{A4724925-8998-61D0-AE0A-4667B1C8BAA8}"/>
              </a:ext>
            </a:extLst>
          </p:cNvPr>
          <p:cNvCxnSpPr>
            <a:cxnSpLocks/>
            <a:stCxn id="897" idx="3"/>
            <a:endCxn id="872" idx="0"/>
          </p:cNvCxnSpPr>
          <p:nvPr userDrawn="1"/>
        </p:nvCxnSpPr>
        <p:spPr>
          <a:xfrm>
            <a:off x="2879783" y="4137450"/>
            <a:ext cx="181605" cy="82854"/>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7" name="Connector: Elbow 58">
            <a:extLst>
              <a:ext uri="{FF2B5EF4-FFF2-40B4-BE49-F238E27FC236}">
                <a16:creationId xmlns:a16="http://schemas.microsoft.com/office/drawing/2014/main" id="{252A5DBB-F45D-D32D-88B2-0772C8A178EC}"/>
              </a:ext>
            </a:extLst>
          </p:cNvPr>
          <p:cNvCxnSpPr>
            <a:cxnSpLocks/>
            <a:stCxn id="871" idx="4"/>
            <a:endCxn id="866" idx="2"/>
          </p:cNvCxnSpPr>
          <p:nvPr userDrawn="1"/>
        </p:nvCxnSpPr>
        <p:spPr>
          <a:xfrm rot="16200000" flipH="1">
            <a:off x="3466500" y="4709148"/>
            <a:ext cx="727224" cy="197704"/>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8" name="Connector: Elbow 67">
            <a:extLst>
              <a:ext uri="{FF2B5EF4-FFF2-40B4-BE49-F238E27FC236}">
                <a16:creationId xmlns:a16="http://schemas.microsoft.com/office/drawing/2014/main" id="{AD9C7AE4-DA40-D01B-A672-0B693D1A203D}"/>
              </a:ext>
            </a:extLst>
          </p:cNvPr>
          <p:cNvCxnSpPr>
            <a:cxnSpLocks/>
            <a:stCxn id="890" idx="2"/>
            <a:endCxn id="873" idx="0"/>
          </p:cNvCxnSpPr>
          <p:nvPr userDrawn="1"/>
        </p:nvCxnSpPr>
        <p:spPr>
          <a:xfrm rot="10800000" flipV="1">
            <a:off x="8033453" y="3103287"/>
            <a:ext cx="235765" cy="1130281"/>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9" name="Connector: Elbow 70">
            <a:extLst>
              <a:ext uri="{FF2B5EF4-FFF2-40B4-BE49-F238E27FC236}">
                <a16:creationId xmlns:a16="http://schemas.microsoft.com/office/drawing/2014/main" id="{B448CC9A-F82D-39C2-19E0-B4D9F8D335A6}"/>
              </a:ext>
            </a:extLst>
          </p:cNvPr>
          <p:cNvCxnSpPr>
            <a:cxnSpLocks/>
            <a:stCxn id="863" idx="2"/>
            <a:endCxn id="874" idx="0"/>
          </p:cNvCxnSpPr>
          <p:nvPr userDrawn="1"/>
        </p:nvCxnSpPr>
        <p:spPr>
          <a:xfrm rot="10800000" flipV="1">
            <a:off x="8732441" y="4137450"/>
            <a:ext cx="670293" cy="331280"/>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80" name="Group 879">
            <a:extLst>
              <a:ext uri="{FF2B5EF4-FFF2-40B4-BE49-F238E27FC236}">
                <a16:creationId xmlns:a16="http://schemas.microsoft.com/office/drawing/2014/main" id="{CF88666C-221B-2B20-669F-E3A0771F1F70}"/>
              </a:ext>
            </a:extLst>
          </p:cNvPr>
          <p:cNvGrpSpPr/>
          <p:nvPr userDrawn="1"/>
        </p:nvGrpSpPr>
        <p:grpSpPr>
          <a:xfrm>
            <a:off x="7399597" y="5885735"/>
            <a:ext cx="2454256" cy="640080"/>
            <a:chOff x="7773220" y="4902059"/>
            <a:chExt cx="2454256" cy="640080"/>
          </a:xfrm>
        </p:grpSpPr>
        <p:sp>
          <p:nvSpPr>
            <p:cNvPr id="881" name="Rounded Rectangle 68">
              <a:extLst>
                <a:ext uri="{FF2B5EF4-FFF2-40B4-BE49-F238E27FC236}">
                  <a16:creationId xmlns:a16="http://schemas.microsoft.com/office/drawing/2014/main" id="{8B9FBD0B-62EF-D75D-A225-718EE6F71C7B}"/>
                </a:ext>
              </a:extLst>
            </p:cNvPr>
            <p:cNvSpPr/>
            <p:nvPr userDrawn="1"/>
          </p:nvSpPr>
          <p:spPr>
            <a:xfrm>
              <a:off x="7976665" y="4993499"/>
              <a:ext cx="2250811"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en-US" sz="1100" b="1" i="0" u="none" strike="noStrike" kern="1200" baseline="0" dirty="0">
                  <a:solidFill>
                    <a:srgbClr val="FFFFFF"/>
                  </a:solidFill>
                  <a:latin typeface="Calibri" panose="020F0502020204030204" pitchFamily="34" charset="0"/>
                </a:rPr>
                <a:t>Thato </a:t>
              </a:r>
              <a:r>
                <a:rPr lang="en-US" sz="1100" b="1" i="0" u="none" strike="noStrike" kern="1200" baseline="0" dirty="0" err="1">
                  <a:solidFill>
                    <a:srgbClr val="FFFFFF"/>
                  </a:solidFill>
                  <a:latin typeface="Calibri" panose="020F0502020204030204" pitchFamily="34" charset="0"/>
                </a:rPr>
                <a:t>Kasongo</a:t>
              </a:r>
              <a:r>
                <a:rPr lang="en-US" sz="1100" b="1" i="0" u="none" strike="noStrike" kern="1200" baseline="0" dirty="0">
                  <a:solidFill>
                    <a:srgbClr val="FFFFFF"/>
                  </a:solidFill>
                  <a:latin typeface="Calibri" panose="020F0502020204030204" pitchFamily="34" charset="0"/>
                </a:rPr>
                <a:t> </a:t>
              </a:r>
              <a:r>
                <a:rPr lang="en-US" sz="1100" b="0" i="0" u="none" strike="noStrike" kern="1200" baseline="0" dirty="0">
                  <a:solidFill>
                    <a:srgbClr val="FFFFFF"/>
                  </a:solidFill>
                  <a:latin typeface="Calibri" panose="020F0502020204030204" pitchFamily="34" charset="0"/>
                </a:rPr>
                <a:t>| Gaborone </a:t>
              </a:r>
              <a:br>
                <a:rPr lang="en-US" sz="1000" b="0" i="0" u="none" strike="noStrike" kern="1200" baseline="0" dirty="0">
                  <a:solidFill>
                    <a:srgbClr val="FFFFFF"/>
                  </a:solidFill>
                  <a:latin typeface="Calibri" panose="020F0502020204030204" pitchFamily="34" charset="0"/>
                </a:rPr>
              </a:br>
              <a:r>
                <a:rPr lang="en-US" sz="900" b="0" i="0" u="none" strike="noStrike" kern="1200" baseline="0" dirty="0">
                  <a:solidFill>
                    <a:schemeClr val="accent1"/>
                  </a:solidFill>
                  <a:latin typeface="Calibri" panose="020F0502020204030204" pitchFamily="34" charset="0"/>
                </a:rPr>
                <a:t>Telehealth Consultant</a:t>
              </a:r>
              <a:endParaRPr lang="en-US" sz="1000" b="0" i="0" u="none" strike="noStrike" kern="1200" baseline="0" dirty="0">
                <a:solidFill>
                  <a:schemeClr val="accent1"/>
                </a:solidFill>
                <a:latin typeface="Calibri" panose="020F0502020204030204" pitchFamily="34" charset="0"/>
              </a:endParaRPr>
            </a:p>
          </p:txBody>
        </p:sp>
        <p:pic>
          <p:nvPicPr>
            <p:cNvPr id="882" name="Picture 881" descr="A person in a suit&#10;&#10;Description automatically generated with medium confidence">
              <a:extLst>
                <a:ext uri="{FF2B5EF4-FFF2-40B4-BE49-F238E27FC236}">
                  <a16:creationId xmlns:a16="http://schemas.microsoft.com/office/drawing/2014/main" id="{51001F58-6BA3-34B7-A900-C97D9647D127}"/>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30922" b="30922"/>
            <a:stretch/>
          </p:blipFill>
          <p:spPr>
            <a:xfrm>
              <a:off x="7773220" y="4902059"/>
              <a:ext cx="640080" cy="640080"/>
            </a:xfrm>
            <a:prstGeom prst="ellipse">
              <a:avLst/>
            </a:prstGeom>
            <a:ln w="38100">
              <a:solidFill>
                <a:schemeClr val="accent2">
                  <a:lumMod val="20000"/>
                  <a:lumOff val="80000"/>
                </a:schemeClr>
              </a:solidFill>
            </a:ln>
          </p:spPr>
        </p:pic>
      </p:grpSp>
      <p:sp>
        <p:nvSpPr>
          <p:cNvPr id="883" name="Oval 882">
            <a:extLst>
              <a:ext uri="{FF2B5EF4-FFF2-40B4-BE49-F238E27FC236}">
                <a16:creationId xmlns:a16="http://schemas.microsoft.com/office/drawing/2014/main" id="{2467E6DE-3256-F388-5397-71707483B520}"/>
              </a:ext>
            </a:extLst>
          </p:cNvPr>
          <p:cNvSpPr/>
          <p:nvPr userDrawn="1"/>
        </p:nvSpPr>
        <p:spPr>
          <a:xfrm>
            <a:off x="6420114" y="5898354"/>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335DE545-2FA3-E842-A4B2-C24DC5F6B2D7}"/>
              </a:ext>
            </a:extLst>
          </p:cNvPr>
          <p:cNvSpPr/>
          <p:nvPr userDrawn="1"/>
        </p:nvSpPr>
        <p:spPr>
          <a:xfrm>
            <a:off x="6570039" y="5648498"/>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5" name="Connector: Elbow 483">
            <a:extLst>
              <a:ext uri="{FF2B5EF4-FFF2-40B4-BE49-F238E27FC236}">
                <a16:creationId xmlns:a16="http://schemas.microsoft.com/office/drawing/2014/main" id="{218EFCDE-31CA-EB07-C624-6D3E7988C49C}"/>
              </a:ext>
            </a:extLst>
          </p:cNvPr>
          <p:cNvCxnSpPr>
            <a:cxnSpLocks/>
            <a:stCxn id="884" idx="4"/>
            <a:endCxn id="882" idx="2"/>
          </p:cNvCxnSpPr>
          <p:nvPr userDrawn="1"/>
        </p:nvCxnSpPr>
        <p:spPr>
          <a:xfrm rot="16200000" flipH="1">
            <a:off x="6774760" y="5580937"/>
            <a:ext cx="465837" cy="783838"/>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6" name="Connector: Elbow 490">
            <a:extLst>
              <a:ext uri="{FF2B5EF4-FFF2-40B4-BE49-F238E27FC236}">
                <a16:creationId xmlns:a16="http://schemas.microsoft.com/office/drawing/2014/main" id="{DD404A39-4AE3-B02E-E134-FFB8EF4193D2}"/>
              </a:ext>
            </a:extLst>
          </p:cNvPr>
          <p:cNvCxnSpPr>
            <a:cxnSpLocks/>
            <a:stCxn id="883" idx="4"/>
            <a:endCxn id="910" idx="3"/>
          </p:cNvCxnSpPr>
          <p:nvPr userDrawn="1"/>
        </p:nvCxnSpPr>
        <p:spPr>
          <a:xfrm rot="5400000">
            <a:off x="6190665" y="5930605"/>
            <a:ext cx="215981" cy="334358"/>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87" name="TextBox 886">
            <a:extLst>
              <a:ext uri="{FF2B5EF4-FFF2-40B4-BE49-F238E27FC236}">
                <a16:creationId xmlns:a16="http://schemas.microsoft.com/office/drawing/2014/main" id="{57AA65D4-CEB2-F476-AFC4-C794C632B6D9}"/>
              </a:ext>
            </a:extLst>
          </p:cNvPr>
          <p:cNvSpPr txBox="1"/>
          <p:nvPr userDrawn="1"/>
        </p:nvSpPr>
        <p:spPr>
          <a:xfrm>
            <a:off x="8880444" y="6550315"/>
            <a:ext cx="3269679" cy="246221"/>
          </a:xfrm>
          <a:prstGeom prst="rect">
            <a:avLst/>
          </a:prstGeom>
          <a:noFill/>
        </p:spPr>
        <p:txBody>
          <a:bodyPr wrap="square" rtlCol="0">
            <a:spAutoFit/>
          </a:bodyPr>
          <a:lstStyle/>
          <a:p>
            <a:pPr algn="ctr"/>
            <a:r>
              <a:rPr lang="en-US" sz="1000" b="1" u="none" spc="20" baseline="0">
                <a:solidFill>
                  <a:schemeClr val="bg1"/>
                </a:solidFill>
                <a:latin typeface="Arial" panose="020B0604020202020204" pitchFamily="34" charset="0"/>
                <a:cs typeface="Arial" panose="020B0604020202020204" pitchFamily="34" charset="0"/>
              </a:rPr>
              <a:t>Email the team at </a:t>
            </a:r>
            <a:r>
              <a:rPr lang="en-US" sz="1000" b="1" u="none" spc="20" baseline="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GoingOnline@FHI360.org</a:t>
            </a:r>
            <a:endParaRPr lang="en-US" sz="1000" b="1" u="none" spc="20" baseline="0">
              <a:solidFill>
                <a:schemeClr val="bg1"/>
              </a:solidFill>
              <a:latin typeface="Arial" panose="020B0604020202020204" pitchFamily="34" charset="0"/>
              <a:cs typeface="Arial" panose="020B0604020202020204" pitchFamily="34" charset="0"/>
            </a:endParaRPr>
          </a:p>
        </p:txBody>
      </p:sp>
      <p:grpSp>
        <p:nvGrpSpPr>
          <p:cNvPr id="888" name="Group 887">
            <a:extLst>
              <a:ext uri="{FF2B5EF4-FFF2-40B4-BE49-F238E27FC236}">
                <a16:creationId xmlns:a16="http://schemas.microsoft.com/office/drawing/2014/main" id="{0F411968-8F4D-82D5-EBE0-AD522DB7BF70}"/>
              </a:ext>
            </a:extLst>
          </p:cNvPr>
          <p:cNvGrpSpPr/>
          <p:nvPr userDrawn="1"/>
        </p:nvGrpSpPr>
        <p:grpSpPr>
          <a:xfrm>
            <a:off x="8269217" y="2783248"/>
            <a:ext cx="2220270" cy="640080"/>
            <a:chOff x="8519466" y="2788550"/>
            <a:chExt cx="2220270" cy="640080"/>
          </a:xfrm>
        </p:grpSpPr>
        <p:sp>
          <p:nvSpPr>
            <p:cNvPr id="889" name="Rounded Rectangle 68">
              <a:extLst>
                <a:ext uri="{FF2B5EF4-FFF2-40B4-BE49-F238E27FC236}">
                  <a16:creationId xmlns:a16="http://schemas.microsoft.com/office/drawing/2014/main" id="{8456EC63-8A0D-AE5C-BB7E-F9E74BD3665E}"/>
                </a:ext>
              </a:extLst>
            </p:cNvPr>
            <p:cNvSpPr/>
            <p:nvPr userDrawn="1"/>
          </p:nvSpPr>
          <p:spPr>
            <a:xfrm>
              <a:off x="8707946" y="2879990"/>
              <a:ext cx="2031790"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en-US" sz="1050" b="1" i="0" u="none" strike="noStrike" kern="1200" baseline="0" dirty="0">
                  <a:solidFill>
                    <a:srgbClr val="FFFFFF"/>
                  </a:solidFill>
                  <a:latin typeface="Calibri" panose="020F0502020204030204" pitchFamily="34" charset="0"/>
                </a:rPr>
                <a:t>Suraj Chaudhary </a:t>
              </a:r>
              <a:r>
                <a:rPr lang="en-US" sz="1050" b="0" i="0" u="none" strike="noStrike" kern="1200" baseline="0" dirty="0">
                  <a:solidFill>
                    <a:srgbClr val="FFFFFF"/>
                  </a:solidFill>
                  <a:latin typeface="Calibri" panose="020F0502020204030204" pitchFamily="34" charset="0"/>
                </a:rPr>
                <a:t>| Delhi</a:t>
              </a:r>
              <a:br>
                <a:rPr lang="en-US" sz="900" b="0" i="0" u="none" strike="noStrike" kern="1200" baseline="0" dirty="0">
                  <a:solidFill>
                    <a:srgbClr val="FFFFFF"/>
                  </a:solidFill>
                  <a:latin typeface="Calibri" panose="020F0502020204030204" pitchFamily="34" charset="0"/>
                </a:rPr>
              </a:br>
              <a:r>
                <a:rPr lang="en-US" sz="900" b="0" i="0" u="none" strike="noStrike" kern="1200" baseline="0" dirty="0">
                  <a:solidFill>
                    <a:srgbClr val="B3CBDC"/>
                  </a:solidFill>
                  <a:latin typeface="Calibri" panose="020F0502020204030204" pitchFamily="34" charset="0"/>
                </a:rPr>
                <a:t>Telehealth Consultant</a:t>
              </a:r>
            </a:p>
          </p:txBody>
        </p:sp>
        <p:pic>
          <p:nvPicPr>
            <p:cNvPr id="890" name="Picture 889">
              <a:extLst>
                <a:ext uri="{FF2B5EF4-FFF2-40B4-BE49-F238E27FC236}">
                  <a16:creationId xmlns:a16="http://schemas.microsoft.com/office/drawing/2014/main" id="{59AA6987-117C-C923-F578-6F0D496E89B2}"/>
                </a:ext>
              </a:extLst>
            </p:cNvPr>
            <p:cNvPicPr>
              <a:picLocks/>
            </p:cNvPicPr>
            <p:nvPr userDrawn="1"/>
          </p:nvPicPr>
          <p:blipFill>
            <a:blip r:embed="rId9"/>
            <a:stretch>
              <a:fillRect/>
            </a:stretch>
          </p:blipFill>
          <p:spPr>
            <a:xfrm>
              <a:off x="8519466" y="2788550"/>
              <a:ext cx="640080" cy="640080"/>
            </a:xfrm>
            <a:prstGeom prst="ellipse">
              <a:avLst/>
            </a:prstGeom>
            <a:ln w="38100">
              <a:solidFill>
                <a:schemeClr val="accent2">
                  <a:lumMod val="20000"/>
                  <a:lumOff val="80000"/>
                </a:schemeClr>
              </a:solidFill>
            </a:ln>
          </p:spPr>
        </p:pic>
      </p:grpSp>
      <p:sp>
        <p:nvSpPr>
          <p:cNvPr id="891" name="Oval 890">
            <a:extLst>
              <a:ext uri="{FF2B5EF4-FFF2-40B4-BE49-F238E27FC236}">
                <a16:creationId xmlns:a16="http://schemas.microsoft.com/office/drawing/2014/main" id="{41F921F0-A652-3331-80FE-6FF1D5A553E5}"/>
              </a:ext>
            </a:extLst>
          </p:cNvPr>
          <p:cNvSpPr/>
          <p:nvPr userDrawn="1"/>
        </p:nvSpPr>
        <p:spPr>
          <a:xfrm>
            <a:off x="6887790" y="3735985"/>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2" name="Connector: Elbow 67">
            <a:extLst>
              <a:ext uri="{FF2B5EF4-FFF2-40B4-BE49-F238E27FC236}">
                <a16:creationId xmlns:a16="http://schemas.microsoft.com/office/drawing/2014/main" id="{D8A6F777-22F2-4D7B-3E41-FA20E63850E6}"/>
              </a:ext>
            </a:extLst>
          </p:cNvPr>
          <p:cNvCxnSpPr>
            <a:cxnSpLocks/>
            <a:stCxn id="895" idx="2"/>
            <a:endCxn id="891" idx="0"/>
          </p:cNvCxnSpPr>
          <p:nvPr userDrawn="1"/>
        </p:nvCxnSpPr>
        <p:spPr>
          <a:xfrm rot="10800000" flipV="1">
            <a:off x="6933510" y="2069125"/>
            <a:ext cx="346670" cy="1666859"/>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93" name="Group 892">
            <a:extLst>
              <a:ext uri="{FF2B5EF4-FFF2-40B4-BE49-F238E27FC236}">
                <a16:creationId xmlns:a16="http://schemas.microsoft.com/office/drawing/2014/main" id="{CC9908A3-AB0A-103B-FA3E-66668D8293C2}"/>
              </a:ext>
            </a:extLst>
          </p:cNvPr>
          <p:cNvGrpSpPr/>
          <p:nvPr userDrawn="1"/>
        </p:nvGrpSpPr>
        <p:grpSpPr>
          <a:xfrm>
            <a:off x="7280180" y="1749086"/>
            <a:ext cx="2075792" cy="640080"/>
            <a:chOff x="6595140" y="1764826"/>
            <a:chExt cx="2075792" cy="640080"/>
          </a:xfrm>
        </p:grpSpPr>
        <p:sp>
          <p:nvSpPr>
            <p:cNvPr id="894" name="Rounded Rectangle 68">
              <a:extLst>
                <a:ext uri="{FF2B5EF4-FFF2-40B4-BE49-F238E27FC236}">
                  <a16:creationId xmlns:a16="http://schemas.microsoft.com/office/drawing/2014/main" id="{A46356F7-B8FD-1B79-BD09-7FD8B6854AF9}"/>
                </a:ext>
              </a:extLst>
            </p:cNvPr>
            <p:cNvSpPr/>
            <p:nvPr userDrawn="1"/>
          </p:nvSpPr>
          <p:spPr>
            <a:xfrm>
              <a:off x="6792917" y="1856266"/>
              <a:ext cx="1878015"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en-US" sz="1050" b="1" i="0" u="none" strike="noStrike" kern="1200" baseline="0" dirty="0">
                  <a:solidFill>
                    <a:srgbClr val="FFFFFF"/>
                  </a:solidFill>
                  <a:latin typeface="Calibri" panose="020F0502020204030204" pitchFamily="34" charset="0"/>
                </a:rPr>
                <a:t>Rhea </a:t>
              </a:r>
              <a:r>
                <a:rPr lang="en-US" sz="1050" b="1" i="0" u="none" strike="noStrike" kern="1200" baseline="0" dirty="0" err="1">
                  <a:solidFill>
                    <a:srgbClr val="FFFFFF"/>
                  </a:solidFill>
                  <a:latin typeface="Calibri" panose="020F0502020204030204" pitchFamily="34" charset="0"/>
                </a:rPr>
                <a:t>Lahoud</a:t>
              </a:r>
              <a:r>
                <a:rPr lang="en-US" sz="1050" b="1" i="0" u="none" strike="noStrike" kern="1200" baseline="0" dirty="0">
                  <a:solidFill>
                    <a:srgbClr val="FFFFFF"/>
                  </a:solidFill>
                  <a:latin typeface="Calibri" panose="020F0502020204030204" pitchFamily="34" charset="0"/>
                </a:rPr>
                <a:t> </a:t>
              </a:r>
              <a:r>
                <a:rPr lang="en-US" sz="1050" b="0" i="0" u="none" strike="noStrike" kern="1200" baseline="0" dirty="0">
                  <a:solidFill>
                    <a:srgbClr val="FFFFFF"/>
                  </a:solidFill>
                  <a:latin typeface="Calibri" panose="020F0502020204030204" pitchFamily="34" charset="0"/>
                </a:rPr>
                <a:t>| Beirut</a:t>
              </a:r>
              <a:br>
                <a:rPr lang="en-US" sz="900" b="0" i="0" u="none" strike="noStrike" kern="1200" baseline="0" dirty="0">
                  <a:solidFill>
                    <a:srgbClr val="FFFFFF"/>
                  </a:solidFill>
                  <a:latin typeface="Calibri" panose="020F0502020204030204" pitchFamily="34" charset="0"/>
                </a:rPr>
              </a:br>
              <a:r>
                <a:rPr lang="en-US" sz="900" b="0" i="0" u="none" strike="noStrike" kern="1200" baseline="0" dirty="0">
                  <a:solidFill>
                    <a:srgbClr val="B3CBDC"/>
                  </a:solidFill>
                  <a:latin typeface="Calibri" panose="020F0502020204030204" pitchFamily="34" charset="0"/>
                </a:rPr>
                <a:t>Technical Officer</a:t>
              </a:r>
            </a:p>
          </p:txBody>
        </p:sp>
        <p:pic>
          <p:nvPicPr>
            <p:cNvPr id="895" name="Picture 894" descr="A picture containing person, wall, indoor&#10;&#10;Description automatically generated">
              <a:extLst>
                <a:ext uri="{FF2B5EF4-FFF2-40B4-BE49-F238E27FC236}">
                  <a16:creationId xmlns:a16="http://schemas.microsoft.com/office/drawing/2014/main" id="{F0959F68-DFF9-3B25-926C-B9264367E112}"/>
                </a:ext>
              </a:extLst>
            </p:cNvPr>
            <p:cNvPicPr>
              <a:picLocks noChangeAspect="1"/>
            </p:cNvPicPr>
            <p:nvPr userDrawn="1"/>
          </p:nvPicPr>
          <p:blipFill rotWithShape="1">
            <a:blip r:embed="rId10"/>
            <a:srcRect l="5220" r="10194"/>
            <a:stretch/>
          </p:blipFill>
          <p:spPr>
            <a:xfrm>
              <a:off x="6595140" y="1764826"/>
              <a:ext cx="640198" cy="640080"/>
            </a:xfrm>
            <a:prstGeom prst="ellipse">
              <a:avLst/>
            </a:prstGeom>
            <a:ln w="38100">
              <a:solidFill>
                <a:schemeClr val="accent2">
                  <a:lumMod val="20000"/>
                  <a:lumOff val="80000"/>
                </a:schemeClr>
              </a:solidFill>
            </a:ln>
          </p:spPr>
        </p:pic>
      </p:grpSp>
      <p:grpSp>
        <p:nvGrpSpPr>
          <p:cNvPr id="896" name="Group 895">
            <a:extLst>
              <a:ext uri="{FF2B5EF4-FFF2-40B4-BE49-F238E27FC236}">
                <a16:creationId xmlns:a16="http://schemas.microsoft.com/office/drawing/2014/main" id="{A035055F-F4DE-952D-4B64-D358D3D4D399}"/>
              </a:ext>
            </a:extLst>
          </p:cNvPr>
          <p:cNvGrpSpPr/>
          <p:nvPr userDrawn="1"/>
        </p:nvGrpSpPr>
        <p:grpSpPr>
          <a:xfrm>
            <a:off x="516775" y="3817410"/>
            <a:ext cx="2363008" cy="640080"/>
            <a:chOff x="484171" y="4520175"/>
            <a:chExt cx="2363008" cy="640080"/>
          </a:xfrm>
        </p:grpSpPr>
        <p:sp>
          <p:nvSpPr>
            <p:cNvPr id="897" name="Rounded Rectangle 52">
              <a:extLst>
                <a:ext uri="{FF2B5EF4-FFF2-40B4-BE49-F238E27FC236}">
                  <a16:creationId xmlns:a16="http://schemas.microsoft.com/office/drawing/2014/main" id="{B1A45DA2-BED5-EF3D-3203-A4D67FEEF9D7}"/>
                </a:ext>
              </a:extLst>
            </p:cNvPr>
            <p:cNvSpPr/>
            <p:nvPr userDrawn="1"/>
          </p:nvSpPr>
          <p:spPr>
            <a:xfrm>
              <a:off x="686872" y="4611615"/>
              <a:ext cx="2160307"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lnSpc>
                  <a:spcPts val="1120"/>
                </a:lnSpc>
              </a:pPr>
              <a:r>
                <a:rPr lang="en-US" sz="1050" b="1" dirty="0"/>
                <a:t>Ben Eveslage</a:t>
              </a:r>
              <a:r>
                <a:rPr lang="en-US" sz="1050" b="0" dirty="0"/>
                <a:t>| Mexico City</a:t>
              </a:r>
              <a:br>
                <a:rPr lang="en-US" sz="900" dirty="0"/>
              </a:br>
              <a:r>
                <a:rPr lang="en-US" sz="900" dirty="0">
                  <a:solidFill>
                    <a:schemeClr val="accent1"/>
                  </a:solidFill>
                </a:rPr>
                <a:t>Associate Director, Technical</a:t>
              </a:r>
            </a:p>
          </p:txBody>
        </p:sp>
        <p:pic>
          <p:nvPicPr>
            <p:cNvPr id="898" name="Picture 897" descr="A person with a beard&#10;&#10;Description automatically generated with low confidence">
              <a:extLst>
                <a:ext uri="{FF2B5EF4-FFF2-40B4-BE49-F238E27FC236}">
                  <a16:creationId xmlns:a16="http://schemas.microsoft.com/office/drawing/2014/main" id="{1DDC3D86-F582-9744-0EBB-76EF69A6FEB7}"/>
                </a:ext>
              </a:extLst>
            </p:cNvPr>
            <p:cNvPicPr>
              <a:picLocks noChangeAspect="1"/>
            </p:cNvPicPr>
            <p:nvPr userDrawn="1"/>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a:stretch>
          </p:blipFill>
          <p:spPr>
            <a:xfrm>
              <a:off x="484171" y="4520175"/>
              <a:ext cx="640080" cy="640080"/>
            </a:xfrm>
            <a:prstGeom prst="ellipse">
              <a:avLst/>
            </a:prstGeom>
            <a:ln w="38100">
              <a:solidFill>
                <a:schemeClr val="accent2">
                  <a:lumMod val="20000"/>
                  <a:lumOff val="80000"/>
                </a:schemeClr>
              </a:solidFill>
            </a:ln>
          </p:spPr>
        </p:pic>
      </p:grpSp>
      <p:grpSp>
        <p:nvGrpSpPr>
          <p:cNvPr id="899" name="Group 898">
            <a:extLst>
              <a:ext uri="{FF2B5EF4-FFF2-40B4-BE49-F238E27FC236}">
                <a16:creationId xmlns:a16="http://schemas.microsoft.com/office/drawing/2014/main" id="{D72C1749-9B49-8A8A-81EA-7D1748FE9432}"/>
              </a:ext>
            </a:extLst>
          </p:cNvPr>
          <p:cNvGrpSpPr/>
          <p:nvPr userDrawn="1"/>
        </p:nvGrpSpPr>
        <p:grpSpPr>
          <a:xfrm>
            <a:off x="636040" y="4851572"/>
            <a:ext cx="2418863" cy="640080"/>
            <a:chOff x="4144780" y="3812273"/>
            <a:chExt cx="2418863" cy="640080"/>
          </a:xfrm>
        </p:grpSpPr>
        <p:sp>
          <p:nvSpPr>
            <p:cNvPr id="900" name="Rounded Rectangle 52">
              <a:extLst>
                <a:ext uri="{FF2B5EF4-FFF2-40B4-BE49-F238E27FC236}">
                  <a16:creationId xmlns:a16="http://schemas.microsoft.com/office/drawing/2014/main" id="{8AF5B51C-4879-EFA1-319D-08275863E1A9}"/>
                </a:ext>
              </a:extLst>
            </p:cNvPr>
            <p:cNvSpPr/>
            <p:nvPr userDrawn="1"/>
          </p:nvSpPr>
          <p:spPr>
            <a:xfrm>
              <a:off x="4328754" y="3903713"/>
              <a:ext cx="2234889"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lnSpc>
                  <a:spcPts val="1120"/>
                </a:lnSpc>
              </a:pPr>
              <a:r>
                <a:rPr lang="en-US" sz="1050" b="1" dirty="0"/>
                <a:t>Katie Conner </a:t>
              </a:r>
              <a:r>
                <a:rPr lang="en-US" sz="1050" b="0" dirty="0"/>
                <a:t>| New Orleans</a:t>
              </a:r>
              <a:br>
                <a:rPr lang="en-US" sz="900" dirty="0"/>
              </a:br>
              <a:r>
                <a:rPr lang="en-US" sz="900" dirty="0">
                  <a:solidFill>
                    <a:schemeClr val="accent1"/>
                  </a:solidFill>
                </a:rPr>
                <a:t>Senior Technical Officer</a:t>
              </a:r>
            </a:p>
          </p:txBody>
        </p:sp>
        <p:pic>
          <p:nvPicPr>
            <p:cNvPr id="901" name="Picture 900" descr="A person smiling at camera&#10;&#10;Description automatically generated with low confidence">
              <a:extLst>
                <a:ext uri="{FF2B5EF4-FFF2-40B4-BE49-F238E27FC236}">
                  <a16:creationId xmlns:a16="http://schemas.microsoft.com/office/drawing/2014/main" id="{866C18E6-CB9E-BE87-5406-B40060D12D19}"/>
                </a:ext>
              </a:extLst>
            </p:cNvPr>
            <p:cNvPicPr>
              <a:picLocks noChangeAspect="1"/>
            </p:cNvPicPr>
            <p:nvPr userDrawn="1"/>
          </p:nvPicPr>
          <p:blipFill rotWithShape="1">
            <a:blip r:embed="rId13"/>
            <a:srcRect l="13231" t="10722" r="7265" b="29932"/>
            <a:stretch/>
          </p:blipFill>
          <p:spPr>
            <a:xfrm>
              <a:off x="4144780" y="3812273"/>
              <a:ext cx="642230" cy="640080"/>
            </a:xfrm>
            <a:prstGeom prst="ellipse">
              <a:avLst/>
            </a:prstGeom>
            <a:ln w="38100">
              <a:solidFill>
                <a:schemeClr val="accent2">
                  <a:lumMod val="20000"/>
                  <a:lumOff val="80000"/>
                </a:schemeClr>
              </a:solidFill>
            </a:ln>
          </p:spPr>
        </p:pic>
      </p:grpSp>
      <p:sp>
        <p:nvSpPr>
          <p:cNvPr id="902" name="Oval 901">
            <a:extLst>
              <a:ext uri="{FF2B5EF4-FFF2-40B4-BE49-F238E27FC236}">
                <a16:creationId xmlns:a16="http://schemas.microsoft.com/office/drawing/2014/main" id="{DDE0E769-68D7-7E4A-40C1-3D47E5C87C8E}"/>
              </a:ext>
            </a:extLst>
          </p:cNvPr>
          <p:cNvSpPr/>
          <p:nvPr userDrawn="1"/>
        </p:nvSpPr>
        <p:spPr>
          <a:xfrm>
            <a:off x="3315386" y="3922009"/>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3" name="Connector: Elbow 50">
            <a:extLst>
              <a:ext uri="{FF2B5EF4-FFF2-40B4-BE49-F238E27FC236}">
                <a16:creationId xmlns:a16="http://schemas.microsoft.com/office/drawing/2014/main" id="{6558C032-0BFB-5030-70F1-65CCCF741B89}"/>
              </a:ext>
            </a:extLst>
          </p:cNvPr>
          <p:cNvCxnSpPr>
            <a:cxnSpLocks/>
            <a:stCxn id="900" idx="3"/>
            <a:endCxn id="902" idx="4"/>
          </p:cNvCxnSpPr>
          <p:nvPr userDrawn="1"/>
        </p:nvCxnSpPr>
        <p:spPr>
          <a:xfrm flipV="1">
            <a:off x="3054903" y="4013449"/>
            <a:ext cx="306203" cy="1158163"/>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904" name="Group 903">
            <a:extLst>
              <a:ext uri="{FF2B5EF4-FFF2-40B4-BE49-F238E27FC236}">
                <a16:creationId xmlns:a16="http://schemas.microsoft.com/office/drawing/2014/main" id="{40277D10-F8EC-C912-16D7-9A922A185BC6}"/>
              </a:ext>
            </a:extLst>
          </p:cNvPr>
          <p:cNvGrpSpPr/>
          <p:nvPr userDrawn="1"/>
        </p:nvGrpSpPr>
        <p:grpSpPr>
          <a:xfrm>
            <a:off x="763797" y="1749086"/>
            <a:ext cx="2262254" cy="640080"/>
            <a:chOff x="730766" y="1954390"/>
            <a:chExt cx="2262254" cy="640080"/>
          </a:xfrm>
        </p:grpSpPr>
        <p:sp>
          <p:nvSpPr>
            <p:cNvPr id="905" name="Rounded Rectangle 52">
              <a:extLst>
                <a:ext uri="{FF2B5EF4-FFF2-40B4-BE49-F238E27FC236}">
                  <a16:creationId xmlns:a16="http://schemas.microsoft.com/office/drawing/2014/main" id="{371270B0-3B65-EB98-9A07-ACC179E72434}"/>
                </a:ext>
              </a:extLst>
            </p:cNvPr>
            <p:cNvSpPr/>
            <p:nvPr userDrawn="1"/>
          </p:nvSpPr>
          <p:spPr>
            <a:xfrm>
              <a:off x="935273" y="2045830"/>
              <a:ext cx="2057747"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lnSpc>
                  <a:spcPts val="1120"/>
                </a:lnSpc>
              </a:pPr>
              <a:r>
                <a:rPr lang="en-US" sz="1050" b="1" dirty="0"/>
                <a:t>Stephanie Price</a:t>
              </a:r>
              <a:r>
                <a:rPr lang="en-US" sz="1050" b="0" dirty="0"/>
                <a:t>| Seattle</a:t>
              </a:r>
              <a:br>
                <a:rPr lang="en-US" sz="900" dirty="0"/>
              </a:br>
              <a:r>
                <a:rPr lang="en-US" sz="900" dirty="0">
                  <a:solidFill>
                    <a:schemeClr val="accent1"/>
                  </a:solidFill>
                </a:rPr>
                <a:t>Senior Program Officer</a:t>
              </a:r>
            </a:p>
          </p:txBody>
        </p:sp>
        <p:pic>
          <p:nvPicPr>
            <p:cNvPr id="906" name="Picture 2" descr="Image">
              <a:extLst>
                <a:ext uri="{FF2B5EF4-FFF2-40B4-BE49-F238E27FC236}">
                  <a16:creationId xmlns:a16="http://schemas.microsoft.com/office/drawing/2014/main" id="{FD7610B0-FDC9-5F92-1CFE-B52D6EEBA1EE}"/>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a:ext>
              </a:extLst>
            </a:blip>
            <a:srcRect l="1905" r="13753"/>
            <a:stretch/>
          </p:blipFill>
          <p:spPr bwMode="auto">
            <a:xfrm>
              <a:off x="730766" y="1954390"/>
              <a:ext cx="640080" cy="640080"/>
            </a:xfrm>
            <a:prstGeom prst="ellipse">
              <a:avLst/>
            </a:prstGeom>
            <a:noFill/>
            <a:ln w="38100">
              <a:solidFill>
                <a:schemeClr val="accent2">
                  <a:lumMod val="20000"/>
                  <a:lumOff val="80000"/>
                </a:schemeClr>
              </a:solidFill>
            </a:ln>
            <a:extLst>
              <a:ext uri="{909E8E84-426E-40DD-AFC4-6F175D3DCCD1}">
                <a14:hiddenFill xmlns:a14="http://schemas.microsoft.com/office/drawing/2010/main">
                  <a:solidFill>
                    <a:srgbClr val="FFFFFF"/>
                  </a:solidFill>
                </a14:hiddenFill>
              </a:ext>
            </a:extLst>
          </p:spPr>
        </p:pic>
      </p:grpSp>
      <p:sp>
        <p:nvSpPr>
          <p:cNvPr id="907" name="Oval 906">
            <a:extLst>
              <a:ext uri="{FF2B5EF4-FFF2-40B4-BE49-F238E27FC236}">
                <a16:creationId xmlns:a16="http://schemas.microsoft.com/office/drawing/2014/main" id="{6C187D22-0A33-8EF6-9758-649174C43567}"/>
              </a:ext>
            </a:extLst>
          </p:cNvPr>
          <p:cNvSpPr/>
          <p:nvPr userDrawn="1"/>
        </p:nvSpPr>
        <p:spPr>
          <a:xfrm>
            <a:off x="2398511" y="3320172"/>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8" name="Connector: Elbow 50">
            <a:extLst>
              <a:ext uri="{FF2B5EF4-FFF2-40B4-BE49-F238E27FC236}">
                <a16:creationId xmlns:a16="http://schemas.microsoft.com/office/drawing/2014/main" id="{DDD61EB2-2D40-ADF4-8E60-0FB80AAA765C}"/>
              </a:ext>
            </a:extLst>
          </p:cNvPr>
          <p:cNvCxnSpPr>
            <a:cxnSpLocks/>
            <a:stCxn id="905" idx="2"/>
            <a:endCxn id="907" idx="2"/>
          </p:cNvCxnSpPr>
          <p:nvPr userDrawn="1"/>
        </p:nvCxnSpPr>
        <p:spPr>
          <a:xfrm rot="16200000" flipH="1">
            <a:off x="1663761" y="2631142"/>
            <a:ext cx="1068166" cy="401333"/>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909" name="Group 908">
            <a:extLst>
              <a:ext uri="{FF2B5EF4-FFF2-40B4-BE49-F238E27FC236}">
                <a16:creationId xmlns:a16="http://schemas.microsoft.com/office/drawing/2014/main" id="{3CBF349C-C339-1247-E807-6A20698E8690}"/>
              </a:ext>
            </a:extLst>
          </p:cNvPr>
          <p:cNvGrpSpPr/>
          <p:nvPr userDrawn="1"/>
        </p:nvGrpSpPr>
        <p:grpSpPr>
          <a:xfrm>
            <a:off x="3794327" y="5885735"/>
            <a:ext cx="2337149" cy="640080"/>
            <a:chOff x="7049966" y="5862212"/>
            <a:chExt cx="2337149" cy="640080"/>
          </a:xfrm>
        </p:grpSpPr>
        <p:sp>
          <p:nvSpPr>
            <p:cNvPr id="910" name="Rounded Rectangle 68">
              <a:extLst>
                <a:ext uri="{FF2B5EF4-FFF2-40B4-BE49-F238E27FC236}">
                  <a16:creationId xmlns:a16="http://schemas.microsoft.com/office/drawing/2014/main" id="{42ADC94A-C336-BC30-7F5E-FD87A8170565}"/>
                </a:ext>
              </a:extLst>
            </p:cNvPr>
            <p:cNvSpPr/>
            <p:nvPr userDrawn="1"/>
          </p:nvSpPr>
          <p:spPr>
            <a:xfrm>
              <a:off x="7247180" y="5953652"/>
              <a:ext cx="2139935"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en-US" sz="1100" b="1" i="0" u="none" strike="noStrike" kern="1200" baseline="0" dirty="0">
                  <a:solidFill>
                    <a:srgbClr val="FFFFFF"/>
                  </a:solidFill>
                  <a:latin typeface="Calibri" panose="020F0502020204030204" pitchFamily="34" charset="0"/>
                </a:rPr>
                <a:t>Rafaela Egg </a:t>
              </a:r>
              <a:r>
                <a:rPr lang="en-US" sz="1100" b="0" i="0" u="none" strike="noStrike" kern="1200" baseline="0" dirty="0">
                  <a:solidFill>
                    <a:srgbClr val="FFFFFF"/>
                  </a:solidFill>
                  <a:latin typeface="Calibri" panose="020F0502020204030204" pitchFamily="34" charset="0"/>
                </a:rPr>
                <a:t>| Cape Town </a:t>
              </a:r>
              <a:br>
                <a:rPr lang="en-US" sz="1000" b="0" i="0" u="none" strike="noStrike" kern="1200" baseline="0" dirty="0">
                  <a:solidFill>
                    <a:srgbClr val="FFFFFF"/>
                  </a:solidFill>
                  <a:latin typeface="Calibri" panose="020F0502020204030204" pitchFamily="34" charset="0"/>
                </a:rPr>
              </a:br>
              <a:r>
                <a:rPr lang="en-US" sz="900" b="0" i="0" u="none" strike="noStrike" kern="1200" baseline="0" dirty="0">
                  <a:solidFill>
                    <a:schemeClr val="accent1"/>
                  </a:solidFill>
                  <a:latin typeface="Calibri" panose="020F0502020204030204" pitchFamily="34" charset="0"/>
                </a:rPr>
                <a:t>Telehealth Consultant</a:t>
              </a:r>
              <a:endParaRPr lang="en-US" sz="1000" b="0" i="0" u="none" strike="noStrike" kern="1200" baseline="0" dirty="0">
                <a:solidFill>
                  <a:schemeClr val="accent1"/>
                </a:solidFill>
                <a:latin typeface="Calibri" panose="020F0502020204030204" pitchFamily="34" charset="0"/>
              </a:endParaRPr>
            </a:p>
          </p:txBody>
        </p:sp>
        <p:pic>
          <p:nvPicPr>
            <p:cNvPr id="911" name="Picture 910" descr="A close-up of a person smiling&#10;&#10;Description automatically generated">
              <a:extLst>
                <a:ext uri="{FF2B5EF4-FFF2-40B4-BE49-F238E27FC236}">
                  <a16:creationId xmlns:a16="http://schemas.microsoft.com/office/drawing/2014/main" id="{9D0481ED-09F9-DE88-95E4-CCC78EDD4527}"/>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049966" y="5862212"/>
              <a:ext cx="639247" cy="640080"/>
            </a:xfrm>
            <a:prstGeom prst="ellipse">
              <a:avLst/>
            </a:prstGeom>
            <a:ln w="38100">
              <a:solidFill>
                <a:schemeClr val="accent2">
                  <a:lumMod val="20000"/>
                  <a:lumOff val="80000"/>
                </a:schemeClr>
              </a:solidFill>
            </a:ln>
          </p:spPr>
        </p:pic>
      </p:grpSp>
      <p:grpSp>
        <p:nvGrpSpPr>
          <p:cNvPr id="912" name="Group 911">
            <a:extLst>
              <a:ext uri="{FF2B5EF4-FFF2-40B4-BE49-F238E27FC236}">
                <a16:creationId xmlns:a16="http://schemas.microsoft.com/office/drawing/2014/main" id="{CD2C8D82-63CF-3B88-F3A9-CE490609B4FC}"/>
              </a:ext>
            </a:extLst>
          </p:cNvPr>
          <p:cNvGrpSpPr/>
          <p:nvPr userDrawn="1"/>
        </p:nvGrpSpPr>
        <p:grpSpPr>
          <a:xfrm>
            <a:off x="3929635" y="3817410"/>
            <a:ext cx="2033923" cy="640080"/>
            <a:chOff x="4104737" y="3152708"/>
            <a:chExt cx="2033923" cy="640080"/>
          </a:xfrm>
        </p:grpSpPr>
        <p:sp>
          <p:nvSpPr>
            <p:cNvPr id="913" name="Rounded Rectangle 52">
              <a:extLst>
                <a:ext uri="{FF2B5EF4-FFF2-40B4-BE49-F238E27FC236}">
                  <a16:creationId xmlns:a16="http://schemas.microsoft.com/office/drawing/2014/main" id="{E83D9EEE-B700-B8A7-CB5F-7A4C287DDE60}"/>
                </a:ext>
              </a:extLst>
            </p:cNvPr>
            <p:cNvSpPr/>
            <p:nvPr userDrawn="1"/>
          </p:nvSpPr>
          <p:spPr>
            <a:xfrm>
              <a:off x="4281772" y="3244148"/>
              <a:ext cx="1856888"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lnSpc>
                  <a:spcPts val="1120"/>
                </a:lnSpc>
              </a:pPr>
              <a:r>
                <a:rPr lang="en-US" sz="1050" b="1" dirty="0"/>
                <a:t>Matt Zinck </a:t>
              </a:r>
              <a:r>
                <a:rPr lang="en-US" sz="1050" b="0" dirty="0"/>
                <a:t>| Durham</a:t>
              </a:r>
              <a:br>
                <a:rPr lang="en-US" sz="1050" dirty="0"/>
              </a:br>
              <a:r>
                <a:rPr lang="en-US" sz="900" dirty="0">
                  <a:solidFill>
                    <a:schemeClr val="accent1"/>
                  </a:solidFill>
                </a:rPr>
                <a:t>Telehealth Consultant</a:t>
              </a:r>
            </a:p>
          </p:txBody>
        </p:sp>
        <p:pic>
          <p:nvPicPr>
            <p:cNvPr id="914" name="Picture 913" descr="A person smiling at the camera&#10;&#10;Description automatically generated">
              <a:extLst>
                <a:ext uri="{FF2B5EF4-FFF2-40B4-BE49-F238E27FC236}">
                  <a16:creationId xmlns:a16="http://schemas.microsoft.com/office/drawing/2014/main" id="{896C51B7-C341-88E4-04E4-191366DF35B1}"/>
                </a:ext>
              </a:extLst>
            </p:cNvPr>
            <p:cNvPicPr>
              <a:picLocks noChangeAspect="1"/>
            </p:cNvPicPr>
            <p:nvPr userDrawn="1"/>
          </p:nvPicPr>
          <p:blipFill rotWithShape="1">
            <a:blip r:embed="rId16"/>
            <a:srcRect t="3376" b="16486"/>
            <a:stretch/>
          </p:blipFill>
          <p:spPr>
            <a:xfrm>
              <a:off x="4104737" y="3152708"/>
              <a:ext cx="640080" cy="640080"/>
            </a:xfrm>
            <a:prstGeom prst="ellipse">
              <a:avLst/>
            </a:prstGeom>
            <a:ln w="38100">
              <a:solidFill>
                <a:schemeClr val="accent2">
                  <a:lumMod val="20000"/>
                  <a:lumOff val="80000"/>
                </a:schemeClr>
              </a:solidFill>
            </a:ln>
          </p:spPr>
        </p:pic>
      </p:grpSp>
      <p:sp>
        <p:nvSpPr>
          <p:cNvPr id="915" name="Oval 914">
            <a:extLst>
              <a:ext uri="{FF2B5EF4-FFF2-40B4-BE49-F238E27FC236}">
                <a16:creationId xmlns:a16="http://schemas.microsoft.com/office/drawing/2014/main" id="{ACCA47B6-25CC-9EBB-F30F-63F69DF802FD}"/>
              </a:ext>
            </a:extLst>
          </p:cNvPr>
          <p:cNvSpPr/>
          <p:nvPr userDrawn="1"/>
        </p:nvSpPr>
        <p:spPr>
          <a:xfrm>
            <a:off x="3611893" y="3808832"/>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6" name="Connector: Elbow 50">
            <a:extLst>
              <a:ext uri="{FF2B5EF4-FFF2-40B4-BE49-F238E27FC236}">
                <a16:creationId xmlns:a16="http://schemas.microsoft.com/office/drawing/2014/main" id="{98B5FFA2-4179-AC08-DE80-1CE7B831A27A}"/>
              </a:ext>
            </a:extLst>
          </p:cNvPr>
          <p:cNvCxnSpPr>
            <a:cxnSpLocks/>
            <a:stCxn id="914" idx="2"/>
            <a:endCxn id="915" idx="4"/>
          </p:cNvCxnSpPr>
          <p:nvPr userDrawn="1"/>
        </p:nvCxnSpPr>
        <p:spPr>
          <a:xfrm rot="10800000">
            <a:off x="3657613" y="3900272"/>
            <a:ext cx="272022" cy="237178"/>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20" name="Oval 919">
            <a:extLst>
              <a:ext uri="{FF2B5EF4-FFF2-40B4-BE49-F238E27FC236}">
                <a16:creationId xmlns:a16="http://schemas.microsoft.com/office/drawing/2014/main" id="{43632185-2BCD-31BE-4A34-D9D971F692D5}"/>
              </a:ext>
            </a:extLst>
          </p:cNvPr>
          <p:cNvSpPr/>
          <p:nvPr userDrawn="1"/>
        </p:nvSpPr>
        <p:spPr>
          <a:xfrm>
            <a:off x="6834046" y="5415216"/>
            <a:ext cx="91440" cy="91440"/>
          </a:xfrm>
          <a:prstGeom prst="ellipse">
            <a:avLst/>
          </a:prstGeom>
          <a:solidFill>
            <a:schemeClr val="accent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1" name="Connector: Elbow 483">
            <a:extLst>
              <a:ext uri="{FF2B5EF4-FFF2-40B4-BE49-F238E27FC236}">
                <a16:creationId xmlns:a16="http://schemas.microsoft.com/office/drawing/2014/main" id="{DC23BCAF-9C16-FAB7-FF2B-C872246F8E7E}"/>
              </a:ext>
            </a:extLst>
          </p:cNvPr>
          <p:cNvCxnSpPr>
            <a:cxnSpLocks/>
            <a:stCxn id="920" idx="0"/>
            <a:endCxn id="2" idx="2"/>
          </p:cNvCxnSpPr>
          <p:nvPr userDrawn="1"/>
        </p:nvCxnSpPr>
        <p:spPr>
          <a:xfrm rot="5400000" flipH="1" flipV="1">
            <a:off x="7358118" y="4670046"/>
            <a:ext cx="266819" cy="1223523"/>
          </a:xfrm>
          <a:prstGeom prst="bentConnector2">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1462C99-2EE3-C400-8104-30CB23B9F510}"/>
              </a:ext>
            </a:extLst>
          </p:cNvPr>
          <p:cNvGrpSpPr/>
          <p:nvPr userDrawn="1"/>
        </p:nvGrpSpPr>
        <p:grpSpPr>
          <a:xfrm>
            <a:off x="8103289" y="4828357"/>
            <a:ext cx="2451798" cy="640080"/>
            <a:chOff x="8103289" y="4828357"/>
            <a:chExt cx="2451798" cy="640080"/>
          </a:xfrm>
        </p:grpSpPr>
        <p:sp>
          <p:nvSpPr>
            <p:cNvPr id="918" name="Rounded Rectangle 68">
              <a:extLst>
                <a:ext uri="{FF2B5EF4-FFF2-40B4-BE49-F238E27FC236}">
                  <a16:creationId xmlns:a16="http://schemas.microsoft.com/office/drawing/2014/main" id="{F97AF823-140A-F1A5-91E1-7593913C2B3E}"/>
                </a:ext>
              </a:extLst>
            </p:cNvPr>
            <p:cNvSpPr/>
            <p:nvPr userDrawn="1"/>
          </p:nvSpPr>
          <p:spPr>
            <a:xfrm>
              <a:off x="8304276" y="4919797"/>
              <a:ext cx="2250811" cy="457200"/>
            </a:xfrm>
            <a:prstGeom prst="round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en-US" sz="1100" b="1" i="0" u="none" strike="noStrike" kern="1200" baseline="0" dirty="0">
                  <a:solidFill>
                    <a:srgbClr val="FFFFFF"/>
                  </a:solidFill>
                  <a:latin typeface="Calibri" panose="020F0502020204030204" pitchFamily="34" charset="0"/>
                </a:rPr>
                <a:t>Abel </a:t>
              </a:r>
              <a:r>
                <a:rPr lang="en-US" sz="1100" b="1" i="0" u="none" strike="noStrike" kern="1200" baseline="0" dirty="0" err="1">
                  <a:solidFill>
                    <a:srgbClr val="FFFFFF"/>
                  </a:solidFill>
                  <a:latin typeface="Calibri" panose="020F0502020204030204" pitchFamily="34" charset="0"/>
                </a:rPr>
                <a:t>Muiambo</a:t>
              </a:r>
              <a:r>
                <a:rPr lang="en-US" sz="1100" b="1" i="0" u="none" strike="noStrike" kern="1200" baseline="0" dirty="0">
                  <a:solidFill>
                    <a:srgbClr val="FFFFFF"/>
                  </a:solidFill>
                  <a:latin typeface="Calibri" panose="020F0502020204030204" pitchFamily="34" charset="0"/>
                </a:rPr>
                <a:t> </a:t>
              </a:r>
              <a:r>
                <a:rPr lang="en-US" sz="1100" b="0" i="0" u="none" strike="noStrike" kern="1200" baseline="0" dirty="0">
                  <a:solidFill>
                    <a:srgbClr val="FFFFFF"/>
                  </a:solidFill>
                  <a:latin typeface="Calibri" panose="020F0502020204030204" pitchFamily="34" charset="0"/>
                </a:rPr>
                <a:t>| Maputo </a:t>
              </a:r>
              <a:br>
                <a:rPr lang="en-US" sz="1000" b="0" i="0" u="none" strike="noStrike" kern="1200" baseline="0" dirty="0">
                  <a:solidFill>
                    <a:srgbClr val="FFFFFF"/>
                  </a:solidFill>
                  <a:latin typeface="Calibri" panose="020F0502020204030204" pitchFamily="34" charset="0"/>
                </a:rPr>
              </a:br>
              <a:r>
                <a:rPr lang="en-US" sz="900" b="0" i="0" u="none" strike="noStrike" kern="1200" baseline="0" dirty="0">
                  <a:solidFill>
                    <a:schemeClr val="accent1"/>
                  </a:solidFill>
                  <a:latin typeface="Calibri" panose="020F0502020204030204" pitchFamily="34" charset="0"/>
                </a:rPr>
                <a:t>Telehealth Consultant</a:t>
              </a:r>
              <a:endParaRPr lang="en-US" sz="1000" b="0" i="0" u="none" strike="noStrike" kern="1200" baseline="0" dirty="0">
                <a:solidFill>
                  <a:schemeClr val="accent1"/>
                </a:solidFill>
                <a:latin typeface="Calibri" panose="020F0502020204030204" pitchFamily="34" charset="0"/>
              </a:endParaRPr>
            </a:p>
          </p:txBody>
        </p:sp>
        <p:pic>
          <p:nvPicPr>
            <p:cNvPr id="2" name="Picture 1" descr="A person wearing glasses and a striped shirt&#10;&#10;Description automatically generated">
              <a:extLst>
                <a:ext uri="{FF2B5EF4-FFF2-40B4-BE49-F238E27FC236}">
                  <a16:creationId xmlns:a16="http://schemas.microsoft.com/office/drawing/2014/main" id="{9DD23151-1B96-D6BE-4459-AE62961C5833}"/>
                </a:ext>
              </a:extLst>
            </p:cNvPr>
            <p:cNvPicPr>
              <a:picLocks noChangeAspect="1"/>
            </p:cNvPicPr>
            <p:nvPr userDrawn="1"/>
          </p:nvPicPr>
          <p:blipFill rotWithShape="1">
            <a:blip r:embed="rId17"/>
            <a:srcRect t="9102" b="17246"/>
            <a:stretch/>
          </p:blipFill>
          <p:spPr>
            <a:xfrm>
              <a:off x="8103289" y="4828357"/>
              <a:ext cx="639835" cy="640080"/>
            </a:xfrm>
            <a:prstGeom prst="ellipse">
              <a:avLst/>
            </a:prstGeom>
            <a:ln w="38100">
              <a:solidFill>
                <a:srgbClr val="CEECF8"/>
              </a:solidFill>
            </a:ln>
          </p:spPr>
        </p:pic>
      </p:grpSp>
    </p:spTree>
    <p:extLst>
      <p:ext uri="{BB962C8B-B14F-4D97-AF65-F5344CB8AC3E}">
        <p14:creationId xmlns:p14="http://schemas.microsoft.com/office/powerpoint/2010/main" val="216171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w/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p:nvSpPr>
        <p:spPr>
          <a:xfrm>
            <a:off x="0" y="1"/>
            <a:ext cx="12192000" cy="6857999"/>
          </a:xfrm>
          <a:prstGeom prst="rect">
            <a:avLst/>
          </a:prstGeom>
          <a:gradFill flip="none" rotWithShape="1">
            <a:gsLst>
              <a:gs pos="0">
                <a:srgbClr val="022169">
                  <a:shade val="30000"/>
                  <a:satMod val="115000"/>
                </a:srgbClr>
              </a:gs>
              <a:gs pos="46000">
                <a:srgbClr val="022169">
                  <a:shade val="67500"/>
                  <a:satMod val="115000"/>
                </a:srgbClr>
              </a:gs>
              <a:gs pos="84000">
                <a:schemeClr val="tx2"/>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a:solidFill>
            <a:schemeClr val="bg1"/>
          </a:solidFill>
        </p:spPr>
        <p:txBody>
          <a:bodyPr anchor="ctr"/>
          <a:lstStyle>
            <a:lvl1pPr algn="ctr">
              <a:defRPr spc="300">
                <a:solidFill>
                  <a:schemeClr val="bg1"/>
                </a:solidFill>
              </a:defRPr>
            </a:lvl1pPr>
          </a:lstStyle>
          <a:p>
            <a:r>
              <a:rPr lang="en-US"/>
              <a:t>Click icon to add picture</a:t>
            </a:r>
          </a:p>
        </p:txBody>
      </p:sp>
      <p:pic>
        <p:nvPicPr>
          <p:cNvPr id="4" name="Picture 3" descr="A close-up of logos&#10;&#10;Description automatically generated">
            <a:extLst>
              <a:ext uri="{FF2B5EF4-FFF2-40B4-BE49-F238E27FC236}">
                <a16:creationId xmlns:a16="http://schemas.microsoft.com/office/drawing/2014/main" id="{BE000DA9-8AAE-12BF-3F8C-20C28B210CEA}"/>
              </a:ext>
            </a:extLst>
          </p:cNvPr>
          <p:cNvPicPr>
            <a:picLocks noChangeAspect="1"/>
          </p:cNvPicPr>
          <p:nvPr userDrawn="1"/>
        </p:nvPicPr>
        <p:blipFill rotWithShape="1">
          <a:blip r:embed="rId2"/>
          <a:srcRect l="10527" t="3894" r="-1691" b="28843"/>
          <a:stretch/>
        </p:blipFill>
        <p:spPr>
          <a:xfrm>
            <a:off x="520732" y="5429322"/>
            <a:ext cx="2792797" cy="1071491"/>
          </a:xfrm>
          <a:prstGeom prst="rect">
            <a:avLst/>
          </a:prstGeom>
        </p:spPr>
      </p:pic>
    </p:spTree>
    <p:extLst>
      <p:ext uri="{BB962C8B-B14F-4D97-AF65-F5344CB8AC3E}">
        <p14:creationId xmlns:p14="http://schemas.microsoft.com/office/powerpoint/2010/main" val="390848401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p:nvSpPr>
        <p:spPr>
          <a:xfrm>
            <a:off x="0" y="5936"/>
            <a:ext cx="12192000" cy="6877559"/>
          </a:xfrm>
          <a:prstGeom prst="rect">
            <a:avLst/>
          </a:prstGeom>
          <a:gradFill flip="none" rotWithShape="1">
            <a:gsLst>
              <a:gs pos="0">
                <a:srgbClr val="022169">
                  <a:shade val="30000"/>
                  <a:satMod val="115000"/>
                </a:srgbClr>
              </a:gs>
              <a:gs pos="54000">
                <a:srgbClr val="022169">
                  <a:shade val="67500"/>
                  <a:satMod val="115000"/>
                </a:srgbClr>
              </a:gs>
              <a:gs pos="85000">
                <a:schemeClr val="tx2"/>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2" name="Picture 1" descr="A close-up of logos&#10;&#10;Description automatically generated">
            <a:extLst>
              <a:ext uri="{FF2B5EF4-FFF2-40B4-BE49-F238E27FC236}">
                <a16:creationId xmlns:a16="http://schemas.microsoft.com/office/drawing/2014/main" id="{6B25C91F-F5A9-D697-8D03-6559B5F10023}"/>
              </a:ext>
            </a:extLst>
          </p:cNvPr>
          <p:cNvPicPr>
            <a:picLocks noChangeAspect="1"/>
          </p:cNvPicPr>
          <p:nvPr userDrawn="1"/>
        </p:nvPicPr>
        <p:blipFill rotWithShape="1">
          <a:blip r:embed="rId2"/>
          <a:srcRect l="10527" t="3894" r="-1691" b="28843"/>
          <a:stretch/>
        </p:blipFill>
        <p:spPr>
          <a:xfrm>
            <a:off x="9236107" y="5572197"/>
            <a:ext cx="2792797" cy="1000053"/>
          </a:xfrm>
          <a:prstGeom prst="rect">
            <a:avLst/>
          </a:prstGeom>
        </p:spPr>
      </p:pic>
    </p:spTree>
    <p:extLst>
      <p:ext uri="{BB962C8B-B14F-4D97-AF65-F5344CB8AC3E}">
        <p14:creationId xmlns:p14="http://schemas.microsoft.com/office/powerpoint/2010/main" val="65510297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Photo +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up of logos&#10;&#10;Description automatically generated">
            <a:extLst>
              <a:ext uri="{FF2B5EF4-FFF2-40B4-BE49-F238E27FC236}">
                <a16:creationId xmlns:a16="http://schemas.microsoft.com/office/drawing/2014/main" id="{DE5F94F0-02CE-5E6A-C377-61D903AD8BCD}"/>
              </a:ext>
            </a:extLst>
          </p:cNvPr>
          <p:cNvPicPr>
            <a:picLocks noChangeAspect="1"/>
          </p:cNvPicPr>
          <p:nvPr userDrawn="1"/>
        </p:nvPicPr>
        <p:blipFill rotWithShape="1">
          <a:blip r:embed="rId2"/>
          <a:srcRect l="10527" t="3894" r="-1691" b="28843"/>
          <a:stretch/>
        </p:blipFill>
        <p:spPr>
          <a:xfrm>
            <a:off x="10113663" y="5939060"/>
            <a:ext cx="1856088" cy="712111"/>
          </a:xfrm>
          <a:prstGeom prst="rect">
            <a:avLst/>
          </a:prstGeom>
        </p:spPr>
      </p:pic>
    </p:spTree>
    <p:extLst>
      <p:ext uri="{BB962C8B-B14F-4D97-AF65-F5344CB8AC3E}">
        <p14:creationId xmlns:p14="http://schemas.microsoft.com/office/powerpoint/2010/main" val="40661761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ntent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up of logos&#10;&#10;Description automatically generated">
            <a:extLst>
              <a:ext uri="{FF2B5EF4-FFF2-40B4-BE49-F238E27FC236}">
                <a16:creationId xmlns:a16="http://schemas.microsoft.com/office/drawing/2014/main" id="{7B9A3B1F-38FC-416E-28B8-878000EAABD2}"/>
              </a:ext>
            </a:extLst>
          </p:cNvPr>
          <p:cNvPicPr>
            <a:picLocks noChangeAspect="1"/>
          </p:cNvPicPr>
          <p:nvPr userDrawn="1"/>
        </p:nvPicPr>
        <p:blipFill rotWithShape="1">
          <a:blip r:embed="rId2"/>
          <a:srcRect l="10527" t="3894" r="-1691" b="28843"/>
          <a:stretch/>
        </p:blipFill>
        <p:spPr>
          <a:xfrm>
            <a:off x="10113663" y="5939060"/>
            <a:ext cx="1856088" cy="712111"/>
          </a:xfrm>
          <a:prstGeom prst="rect">
            <a:avLst/>
          </a:prstGeom>
        </p:spPr>
      </p:pic>
    </p:spTree>
    <p:extLst>
      <p:ext uri="{BB962C8B-B14F-4D97-AF65-F5344CB8AC3E}">
        <p14:creationId xmlns:p14="http://schemas.microsoft.com/office/powerpoint/2010/main" val="198161952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p:nvSpPr>
        <p:spPr>
          <a:xfrm>
            <a:off x="0" y="0"/>
            <a:ext cx="1535185" cy="6858000"/>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
            <a:extLst>
              <a:ext uri="{FF2B5EF4-FFF2-40B4-BE49-F238E27FC236}">
                <a16:creationId xmlns:a16="http://schemas.microsoft.com/office/drawing/2014/main" id="{E968F065-DCC7-93C0-77AD-2E612574DE9D}"/>
              </a:ext>
            </a:extLst>
          </p:cNvPr>
          <p:cNvSpPr txBox="1">
            <a:spLocks/>
          </p:cNvSpPr>
          <p:nvPr userDrawn="1"/>
        </p:nvSpPr>
        <p:spPr>
          <a:xfrm>
            <a:off x="229697" y="6402389"/>
            <a:ext cx="63068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CQUIN 7th Annual Meeting | November 13-17, 2023</a:t>
            </a:r>
          </a:p>
        </p:txBody>
      </p:sp>
      <p:pic>
        <p:nvPicPr>
          <p:cNvPr id="4" name="Picture 3" descr="A close-up of logos&#10;&#10;Description automatically generated">
            <a:extLst>
              <a:ext uri="{FF2B5EF4-FFF2-40B4-BE49-F238E27FC236}">
                <a16:creationId xmlns:a16="http://schemas.microsoft.com/office/drawing/2014/main" id="{D5772C60-4CD3-9DC9-6414-C62596BDD688}"/>
              </a:ext>
            </a:extLst>
          </p:cNvPr>
          <p:cNvPicPr>
            <a:picLocks noChangeAspect="1"/>
          </p:cNvPicPr>
          <p:nvPr userDrawn="1"/>
        </p:nvPicPr>
        <p:blipFill>
          <a:blip r:embed="rId2"/>
          <a:stretch>
            <a:fillRect/>
          </a:stretch>
        </p:blipFill>
        <p:spPr>
          <a:xfrm>
            <a:off x="10047532" y="6006026"/>
            <a:ext cx="2008177" cy="1044766"/>
          </a:xfrm>
          <a:prstGeom prst="rect">
            <a:avLst/>
          </a:prstGeom>
        </p:spPr>
      </p:pic>
    </p:spTree>
    <p:extLst>
      <p:ext uri="{BB962C8B-B14F-4D97-AF65-F5344CB8AC3E}">
        <p14:creationId xmlns:p14="http://schemas.microsoft.com/office/powerpoint/2010/main" val="54289624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176D47F-A017-297B-620F-5A2D353BD14E}"/>
              </a:ext>
            </a:extLst>
          </p:cNvPr>
          <p:cNvSpPr/>
          <p:nvPr/>
        </p:nvSpPr>
        <p:spPr>
          <a:xfrm>
            <a:off x="0" y="0"/>
            <a:ext cx="1535185" cy="6857999"/>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1">
            <a:extLst>
              <a:ext uri="{FF2B5EF4-FFF2-40B4-BE49-F238E27FC236}">
                <a16:creationId xmlns:a16="http://schemas.microsoft.com/office/drawing/2014/main" id="{2F35657A-DB67-9AA4-B04E-7721C24E7EE3}"/>
              </a:ext>
            </a:extLst>
          </p:cNvPr>
          <p:cNvSpPr txBox="1">
            <a:spLocks/>
          </p:cNvSpPr>
          <p:nvPr userDrawn="1"/>
        </p:nvSpPr>
        <p:spPr>
          <a:xfrm>
            <a:off x="536259" y="6423609"/>
            <a:ext cx="63068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CQUIN 7th Annual Meeting | November 13-17, 2023</a:t>
            </a:r>
          </a:p>
        </p:txBody>
      </p:sp>
      <p:pic>
        <p:nvPicPr>
          <p:cNvPr id="4" name="Picture 3" descr="A close-up of logos&#10;&#10;Description automatically generated">
            <a:extLst>
              <a:ext uri="{FF2B5EF4-FFF2-40B4-BE49-F238E27FC236}">
                <a16:creationId xmlns:a16="http://schemas.microsoft.com/office/drawing/2014/main" id="{A175B4C3-E560-4608-98B5-373CC225BC05}"/>
              </a:ext>
            </a:extLst>
          </p:cNvPr>
          <p:cNvPicPr>
            <a:picLocks noChangeAspect="1"/>
          </p:cNvPicPr>
          <p:nvPr userDrawn="1"/>
        </p:nvPicPr>
        <p:blipFill>
          <a:blip r:embed="rId2"/>
          <a:stretch>
            <a:fillRect/>
          </a:stretch>
        </p:blipFill>
        <p:spPr>
          <a:xfrm>
            <a:off x="10047532" y="6006026"/>
            <a:ext cx="2008177" cy="1044766"/>
          </a:xfrm>
          <a:prstGeom prst="rect">
            <a:avLst/>
          </a:prstGeom>
        </p:spPr>
      </p:pic>
    </p:spTree>
    <p:extLst>
      <p:ext uri="{BB962C8B-B14F-4D97-AF65-F5344CB8AC3E}">
        <p14:creationId xmlns:p14="http://schemas.microsoft.com/office/powerpoint/2010/main" val="39191803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40239277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C0B78C7-C5AD-9DF1-173C-2F384849DAE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C0939D3-8BCC-4347-00B4-A376B8601A85}"/>
              </a:ext>
            </a:extLst>
          </p:cNvPr>
          <p:cNvSpPr/>
          <p:nvPr userDrawn="1"/>
        </p:nvSpPr>
        <p:spPr>
          <a:xfrm rot="10800000">
            <a:off x="0" y="7071"/>
            <a:ext cx="12192000" cy="6857999"/>
          </a:xfrm>
          <a:prstGeom prst="rect">
            <a:avLst/>
          </a:prstGeom>
          <a:gradFill flip="none" rotWithShape="1">
            <a:gsLst>
              <a:gs pos="0">
                <a:srgbClr val="022169">
                  <a:shade val="30000"/>
                  <a:satMod val="115000"/>
                </a:srgbClr>
              </a:gs>
              <a:gs pos="49000">
                <a:srgbClr val="022169">
                  <a:shade val="67500"/>
                  <a:satMod val="115000"/>
                </a:srgbClr>
              </a:gs>
              <a:gs pos="84000">
                <a:srgbClr val="022069"/>
              </a:gs>
            </a:gsLst>
            <a:path path="circle">
              <a:fillToRect l="100000" t="100000"/>
            </a:path>
            <a:tileRect r="-100000" b="-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close-up of logos&#10;&#10;Description automatically generated">
            <a:extLst>
              <a:ext uri="{FF2B5EF4-FFF2-40B4-BE49-F238E27FC236}">
                <a16:creationId xmlns:a16="http://schemas.microsoft.com/office/drawing/2014/main" id="{94840D39-5C51-3C61-4643-816F9E228895}"/>
              </a:ext>
            </a:extLst>
          </p:cNvPr>
          <p:cNvPicPr>
            <a:picLocks noChangeAspect="1"/>
          </p:cNvPicPr>
          <p:nvPr userDrawn="1"/>
        </p:nvPicPr>
        <p:blipFill rotWithShape="1">
          <a:blip r:embed="rId3"/>
          <a:srcRect l="53089" b="32737"/>
          <a:stretch/>
        </p:blipFill>
        <p:spPr>
          <a:xfrm>
            <a:off x="10002782" y="-271462"/>
            <a:ext cx="2299522" cy="1714503"/>
          </a:xfrm>
          <a:prstGeom prst="rect">
            <a:avLst/>
          </a:prstGeom>
        </p:spPr>
      </p:pic>
      <p:sp>
        <p:nvSpPr>
          <p:cNvPr id="6" name="TextBox 5">
            <a:extLst>
              <a:ext uri="{FF2B5EF4-FFF2-40B4-BE49-F238E27FC236}">
                <a16:creationId xmlns:a16="http://schemas.microsoft.com/office/drawing/2014/main" id="{C4894A7E-AA0D-BDAB-E949-D6E608D1C044}"/>
              </a:ext>
            </a:extLst>
          </p:cNvPr>
          <p:cNvSpPr txBox="1"/>
          <p:nvPr userDrawn="1"/>
        </p:nvSpPr>
        <p:spPr>
          <a:xfrm>
            <a:off x="10149319" y="1423480"/>
            <a:ext cx="2912249" cy="259413"/>
          </a:xfrm>
          <a:prstGeom prst="rect">
            <a:avLst/>
          </a:prstGeom>
          <a:noFill/>
        </p:spPr>
        <p:txBody>
          <a:bodyPr wrap="square" rtlCol="0">
            <a:spAutoFit/>
          </a:bodyPr>
          <a:lstStyle/>
          <a:p>
            <a:pPr>
              <a:lnSpc>
                <a:spcPct val="150000"/>
              </a:lnSpc>
            </a:pPr>
            <a:r>
              <a:rPr lang="en-US" sz="800">
                <a:solidFill>
                  <a:schemeClr val="bg1"/>
                </a:solidFill>
                <a:latin typeface="Century Gothic" panose="020B0502020202020204" pitchFamily="34" charset="0"/>
              </a:rPr>
              <a:t>www.cquin.icap.columbia.edu</a:t>
            </a:r>
          </a:p>
        </p:txBody>
      </p:sp>
      <p:pic>
        <p:nvPicPr>
          <p:cNvPr id="7" name="Picture 6" descr="A group of flags in a row&#10;&#10;Description automatically generated">
            <a:extLst>
              <a:ext uri="{FF2B5EF4-FFF2-40B4-BE49-F238E27FC236}">
                <a16:creationId xmlns:a16="http://schemas.microsoft.com/office/drawing/2014/main" id="{142E1DDD-1193-5B3C-38DE-84EBF72EBBCE}"/>
              </a:ext>
            </a:extLst>
          </p:cNvPr>
          <p:cNvPicPr>
            <a:picLocks noChangeAspect="1"/>
          </p:cNvPicPr>
          <p:nvPr userDrawn="1"/>
        </p:nvPicPr>
        <p:blipFill rotWithShape="1">
          <a:blip r:embed="rId4"/>
          <a:srcRect t="84888"/>
          <a:stretch/>
        </p:blipFill>
        <p:spPr>
          <a:xfrm>
            <a:off x="25522" y="5799652"/>
            <a:ext cx="12197656" cy="1036842"/>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C68537BA-7E15-6D29-C054-38A15673D1F9}"/>
              </a:ext>
            </a:extLst>
          </p:cNvPr>
          <p:cNvPicPr>
            <a:picLocks noChangeAspect="1"/>
          </p:cNvPicPr>
          <p:nvPr userDrawn="1"/>
        </p:nvPicPr>
        <p:blipFill>
          <a:blip r:embed="rId5"/>
          <a:stretch>
            <a:fillRect/>
          </a:stretch>
        </p:blipFill>
        <p:spPr>
          <a:xfrm>
            <a:off x="25522" y="41083"/>
            <a:ext cx="3910452" cy="2033434"/>
          </a:xfrm>
          <a:prstGeom prst="rect">
            <a:avLst/>
          </a:prstGeom>
        </p:spPr>
      </p:pic>
      <p:sp>
        <p:nvSpPr>
          <p:cNvPr id="2" name="TextBox 1">
            <a:extLst>
              <a:ext uri="{FF2B5EF4-FFF2-40B4-BE49-F238E27FC236}">
                <a16:creationId xmlns:a16="http://schemas.microsoft.com/office/drawing/2014/main" id="{ACBAA201-0679-C88E-8DCB-3BD4A09D1ED0}"/>
              </a:ext>
            </a:extLst>
          </p:cNvPr>
          <p:cNvSpPr txBox="1"/>
          <p:nvPr userDrawn="1"/>
        </p:nvSpPr>
        <p:spPr>
          <a:xfrm>
            <a:off x="4309197" y="2883047"/>
            <a:ext cx="5112328" cy="830997"/>
          </a:xfrm>
          <a:prstGeom prst="rect">
            <a:avLst/>
          </a:prstGeom>
          <a:noFill/>
        </p:spPr>
        <p:txBody>
          <a:bodyPr wrap="square" rtlCol="0">
            <a:spAutoFit/>
          </a:bodyPr>
          <a:lstStyle/>
          <a:p>
            <a:r>
              <a:rPr lang="en-US" sz="480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35772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AF1-BBDD-5C45-BD8A-357304E54C07}" type="slidenum">
              <a:rPr lang="en-US" smtClean="0"/>
              <a:t>‹#›</a:t>
            </a:fld>
            <a:endParaRPr lang="en-US"/>
          </a:p>
        </p:txBody>
      </p:sp>
    </p:spTree>
    <p:extLst>
      <p:ext uri="{BB962C8B-B14F-4D97-AF65-F5344CB8AC3E}">
        <p14:creationId xmlns:p14="http://schemas.microsoft.com/office/powerpoint/2010/main" val="1253812883"/>
      </p:ext>
    </p:extLst>
  </p:cSld>
  <p:clrMap bg1="lt1" tx1="dk1" bg2="lt2" tx2="dk2" accent1="accent1" accent2="accent2" accent3="accent3" accent4="accent4" accent5="accent5" accent6="accent6" hlink="hlink" folHlink="folHlink"/>
  <p:sldLayoutIdLst>
    <p:sldLayoutId id="2147483713" r:id="rId1"/>
    <p:sldLayoutId id="2147483706" r:id="rId2"/>
    <p:sldLayoutId id="2147483707" r:id="rId3"/>
    <p:sldLayoutId id="2147483708" r:id="rId4"/>
    <p:sldLayoutId id="2147483709" r:id="rId5"/>
    <p:sldLayoutId id="2147483710" r:id="rId6"/>
    <p:sldLayoutId id="2147483711" r:id="rId7"/>
    <p:sldLayoutId id="2147483712" r:id="rId8"/>
    <p:sldLayoutId id="2147483716" r:id="rId9"/>
    <p:sldLayoutId id="2147483717" r:id="rId10"/>
    <p:sldLayoutId id="2147483719" r:id="rId11"/>
    <p:sldLayoutId id="2147483720" r:id="rId12"/>
    <p:sldLayoutId id="2147483721" r:id="rId13"/>
  </p:sldLayoutIdLst>
  <p:hf hdr="0" ftr="0" dt="0"/>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youtube.com/watch?v=hiKhIst9_3g" TargetMode="External"/><Relationship Id="rId2" Type="http://schemas.openxmlformats.org/officeDocument/2006/relationships/video" Target="https://www.youtube.com/embed/hiKhIst9_3g?feature=oembed" TargetMode="External"/><Relationship Id="rId1" Type="http://schemas.openxmlformats.org/officeDocument/2006/relationships/video" Target="https://www.youtube.com/embed/YlIGn4bgzrU?feature=oembed" TargetMode="External"/><Relationship Id="rId6" Type="http://schemas.openxmlformats.org/officeDocument/2006/relationships/image" Target="../media/image33.jpeg"/><Relationship Id="rId5" Type="http://schemas.openxmlformats.org/officeDocument/2006/relationships/hyperlink" Target="https://www.youtube.com/watch?v=YlIGn4bgzrU" TargetMode="Externa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hyperlink" Target="mailto:goingonline@fhi360.org"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www.who.int/news/item/29-07-2022-who-and-unaids-support-countries-to-introduce-virtual-interventions-and-hiv-self-testing" TargetMode="External"/><Relationship Id="rId13" Type="http://schemas.openxmlformats.org/officeDocument/2006/relationships/hyperlink" Target="https://www.fhi360.org/sites/default/files/media/documents/resource-link-technical-guide-jan-21.pdf" TargetMode="External"/><Relationship Id="rId18" Type="http://schemas.openxmlformats.org/officeDocument/2006/relationships/hyperlink" Target="https://www.fhi360.org/sites/default/files/media/documents/resource-linkages-social-influencer-outreach.pdf" TargetMode="External"/><Relationship Id="rId3" Type="http://schemas.openxmlformats.org/officeDocument/2006/relationships/hyperlink" Target="https://www.fhi360.org/sites/default/files/media/documents/meta-program-scaled-support-case-study-cambodia.pdf" TargetMode="External"/><Relationship Id="rId7" Type="http://schemas.openxmlformats.org/officeDocument/2006/relationships/hyperlink" Target="https://www.fhi360.org/sites/default/files/media/documents/meta-program-scaled-support-case-study-thailand.pdf" TargetMode="External"/><Relationship Id="rId12" Type="http://schemas.openxmlformats.org/officeDocument/2006/relationships/hyperlink" Target="https://www.fhi360.org/sites/default/files/media/documents/resource-secure-mobile-devices-apps.pdf" TargetMode="External"/><Relationship Id="rId17" Type="http://schemas.openxmlformats.org/officeDocument/2006/relationships/hyperlink" Target="https://www.fhi360.org/sites/default/files/media/documents/resource-linkages-social-media-mapping.pdf" TargetMode="External"/><Relationship Id="rId2" Type="http://schemas.openxmlformats.org/officeDocument/2006/relationships/notesSlide" Target="../notesSlides/notesSlide6.xml"/><Relationship Id="rId16" Type="http://schemas.openxmlformats.org/officeDocument/2006/relationships/hyperlink" Target="https://www.fhi360.org/sites/default/files/media/documents/resource-linkages-surveys-planning-online-outreach.pdf" TargetMode="External"/><Relationship Id="rId1" Type="http://schemas.openxmlformats.org/officeDocument/2006/relationships/slideLayout" Target="../slideLayouts/slideLayout6.xml"/><Relationship Id="rId6" Type="http://schemas.openxmlformats.org/officeDocument/2006/relationships/hyperlink" Target="https://www.fhi360.org/sites/default/files/media/documents/meta-program-scaled-support-case-study-south-africa.pdf" TargetMode="External"/><Relationship Id="rId11" Type="http://schemas.openxmlformats.org/officeDocument/2006/relationships/hyperlink" Target="https://www.fhi360.org/sites/default/files/media/documents/resource-capacity-development-going-online-brief.pdf" TargetMode="External"/><Relationship Id="rId5" Type="http://schemas.openxmlformats.org/officeDocument/2006/relationships/hyperlink" Target="https://www.fhi360.org/sites/default/files/media/documents/meta-program-scaled-support-case-study-nepal.pdf" TargetMode="External"/><Relationship Id="rId15" Type="http://schemas.openxmlformats.org/officeDocument/2006/relationships/hyperlink" Target="https://www.fhi360.org/sites/default/files/media/documents/resource-linkages-vision-going-online.pdf" TargetMode="External"/><Relationship Id="rId10" Type="http://schemas.openxmlformats.org/officeDocument/2006/relationships/hyperlink" Target="https://www.fhi360.org/sites/default/files/media/documents/resource-going-online-budgeting-guide.pdf" TargetMode="External"/><Relationship Id="rId19" Type="http://schemas.openxmlformats.org/officeDocument/2006/relationships/hyperlink" Target="https://www.fhi360.org/sites/default/files/media/documents/resource-linkages-social-network-outreach.pdf" TargetMode="External"/><Relationship Id="rId4" Type="http://schemas.openxmlformats.org/officeDocument/2006/relationships/hyperlink" Target="https://www.fhi360.org/sites/default/files/media/documents/meta-program-scaled-support-case-study-ghana.pdf" TargetMode="External"/><Relationship Id="rId9" Type="http://schemas.openxmlformats.org/officeDocument/2006/relationships/hyperlink" Target="https://www.fhi360.org/sites/default/files/media/documents/resource-going-online-digital-health-landscaping-report.pdf" TargetMode="External"/><Relationship Id="rId14" Type="http://schemas.openxmlformats.org/officeDocument/2006/relationships/hyperlink" Target="https://www.fhi360.org/sites/default/files/media/documents/resource-quickres-technical-guide-march-2021.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94A7-28E9-5E50-2EFC-B01D8C0D10B0}"/>
              </a:ext>
            </a:extLst>
          </p:cNvPr>
          <p:cNvSpPr>
            <a:spLocks noGrp="1"/>
          </p:cNvSpPr>
          <p:nvPr>
            <p:ph type="title"/>
          </p:nvPr>
        </p:nvSpPr>
        <p:spPr>
          <a:xfrm>
            <a:off x="3178079" y="2282392"/>
            <a:ext cx="7162800" cy="1248208"/>
          </a:xfrm>
        </p:spPr>
        <p:txBody>
          <a:bodyPr>
            <a:normAutofit fontScale="90000"/>
          </a:bodyPr>
          <a:lstStyle/>
          <a:p>
            <a:r>
              <a:rPr lang="en-US" dirty="0"/>
              <a:t>Enabling Telehealth and Self Care Through ORA / </a:t>
            </a:r>
            <a:r>
              <a:rPr lang="en-US" dirty="0" err="1"/>
              <a:t>QuickRes</a:t>
            </a:r>
            <a:endParaRPr lang="en-US" dirty="0"/>
          </a:p>
        </p:txBody>
      </p:sp>
      <p:sp>
        <p:nvSpPr>
          <p:cNvPr id="4" name="Text Placeholder 3">
            <a:extLst>
              <a:ext uri="{FF2B5EF4-FFF2-40B4-BE49-F238E27FC236}">
                <a16:creationId xmlns:a16="http://schemas.microsoft.com/office/drawing/2014/main" id="{B7D39257-BC1A-99B1-C0D8-E806B957C64E}"/>
              </a:ext>
            </a:extLst>
          </p:cNvPr>
          <p:cNvSpPr>
            <a:spLocks noGrp="1"/>
          </p:cNvSpPr>
          <p:nvPr>
            <p:ph type="body" idx="1"/>
          </p:nvPr>
        </p:nvSpPr>
        <p:spPr>
          <a:xfrm>
            <a:off x="3178079" y="3718340"/>
            <a:ext cx="5394036" cy="1246958"/>
          </a:xfrm>
        </p:spPr>
        <p:txBody>
          <a:bodyPr/>
          <a:lstStyle/>
          <a:p>
            <a:r>
              <a:rPr lang="en-US" dirty="0"/>
              <a:t>The Online Reservation and Case Management app (ORA)</a:t>
            </a:r>
          </a:p>
          <a:p>
            <a:endParaRPr lang="en-US" dirty="0"/>
          </a:p>
          <a:p>
            <a:endParaRPr lang="en-US" dirty="0"/>
          </a:p>
        </p:txBody>
      </p:sp>
    </p:spTree>
    <p:extLst>
      <p:ext uri="{BB962C8B-B14F-4D97-AF65-F5344CB8AC3E}">
        <p14:creationId xmlns:p14="http://schemas.microsoft.com/office/powerpoint/2010/main" val="477746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45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EA33141-DD79-59A0-2DC5-89529BBE2EFC}"/>
              </a:ext>
            </a:extLst>
          </p:cNvPr>
          <p:cNvPicPr>
            <a:picLocks noGrp="1" noChangeAspect="1"/>
          </p:cNvPicPr>
          <p:nvPr>
            <p:ph type="pic" idx="1"/>
          </p:nvPr>
        </p:nvPicPr>
        <p:blipFill>
          <a:blip r:embed="rId3"/>
          <a:srcRect t="276" b="276"/>
          <a:stretch>
            <a:fillRect/>
          </a:stretch>
        </p:blipFill>
        <p:spPr>
          <a:xfrm>
            <a:off x="30163" y="0"/>
            <a:ext cx="6896100" cy="6858000"/>
          </a:xfrm>
          <a:prstGeom prst="rect">
            <a:avLst/>
          </a:prstGeom>
        </p:spPr>
      </p:pic>
      <p:sp>
        <p:nvSpPr>
          <p:cNvPr id="3" name="Title 2">
            <a:extLst>
              <a:ext uri="{FF2B5EF4-FFF2-40B4-BE49-F238E27FC236}">
                <a16:creationId xmlns:a16="http://schemas.microsoft.com/office/drawing/2014/main" id="{9BFEF0FC-ABA3-9ECA-4CBB-61D1E2CB27A3}"/>
              </a:ext>
            </a:extLst>
          </p:cNvPr>
          <p:cNvSpPr>
            <a:spLocks noGrp="1"/>
          </p:cNvSpPr>
          <p:nvPr>
            <p:ph type="title"/>
          </p:nvPr>
        </p:nvSpPr>
        <p:spPr>
          <a:xfrm>
            <a:off x="7381495" y="654755"/>
            <a:ext cx="4366006" cy="850899"/>
          </a:xfrm>
        </p:spPr>
        <p:txBody>
          <a:bodyPr/>
          <a:lstStyle/>
          <a:p>
            <a:r>
              <a:rPr lang="en-US" dirty="0"/>
              <a:t>About ORA</a:t>
            </a:r>
            <a:br>
              <a:rPr lang="en-US" dirty="0"/>
            </a:br>
            <a:endParaRPr lang="en-US" dirty="0"/>
          </a:p>
        </p:txBody>
      </p:sp>
      <p:sp>
        <p:nvSpPr>
          <p:cNvPr id="4" name="Text Placeholder 3">
            <a:extLst>
              <a:ext uri="{FF2B5EF4-FFF2-40B4-BE49-F238E27FC236}">
                <a16:creationId xmlns:a16="http://schemas.microsoft.com/office/drawing/2014/main" id="{BFFE4142-B22A-DD4B-C11F-24E46219D981}"/>
              </a:ext>
            </a:extLst>
          </p:cNvPr>
          <p:cNvSpPr>
            <a:spLocks noGrp="1"/>
          </p:cNvSpPr>
          <p:nvPr>
            <p:ph type="body" sz="quarter" idx="10"/>
          </p:nvPr>
        </p:nvSpPr>
        <p:spPr/>
        <p:txBody>
          <a:bodyPr>
            <a:normAutofit fontScale="92500" lnSpcReduction="10000"/>
          </a:bodyPr>
          <a:lstStyle/>
          <a:p>
            <a:pPr marL="285750" indent="-285750">
              <a:buFont typeface="Arial" panose="020B0604020202020204" pitchFamily="34" charset="0"/>
              <a:buChar char="•"/>
            </a:pPr>
            <a:r>
              <a:rPr lang="en-US" b="0" dirty="0"/>
              <a:t>Online Reservation and Case Management App (ORA) is a web-app accessible via web browser</a:t>
            </a:r>
          </a:p>
          <a:p>
            <a:pPr marL="285750" indent="-285750">
              <a:buFont typeface="Arial" panose="020B0604020202020204" pitchFamily="34" charset="0"/>
              <a:buChar char="•"/>
            </a:pPr>
            <a:r>
              <a:rPr lang="en-US" b="0" dirty="0"/>
              <a:t>ORA has interfaces and functions for clients, providers, case managers, and program managers</a:t>
            </a:r>
          </a:p>
          <a:p>
            <a:pPr marL="285750" indent="-285750">
              <a:buFont typeface="Arial" panose="020B0604020202020204" pitchFamily="34" charset="0"/>
              <a:buChar char="•"/>
            </a:pPr>
            <a:r>
              <a:rPr lang="en-US" b="0" dirty="0"/>
              <a:t>Relevant for a wide range of health services; already tailored for HIV, STI, family planning, violence, mental health, COVID-19 services, post-natal care, and early childhood immunizations.</a:t>
            </a:r>
          </a:p>
          <a:p>
            <a:pPr marL="285750" indent="-285750">
              <a:buFont typeface="Arial" panose="020B0604020202020204" pitchFamily="34" charset="0"/>
              <a:buChar char="•"/>
            </a:pPr>
            <a:r>
              <a:rPr lang="en-US" b="0" dirty="0"/>
              <a:t>Client confidentiality and data security ensured through secure hosting and web-services, advanced security functions, and tailored implementation</a:t>
            </a:r>
          </a:p>
          <a:p>
            <a:pPr marL="285750" indent="-285750">
              <a:buFont typeface="Arial" panose="020B0604020202020204" pitchFamily="34" charset="0"/>
              <a:buChar char="•"/>
            </a:pPr>
            <a:r>
              <a:rPr lang="en-US" b="0" dirty="0"/>
              <a:t>Deployment options: 1) country specific ORA or 2) join multi-country ORA (</a:t>
            </a:r>
            <a:r>
              <a:rPr lang="en-US" b="0" dirty="0" err="1"/>
              <a:t>QuickRes</a:t>
            </a:r>
            <a:r>
              <a:rPr lang="en-US" b="0" dirty="0"/>
              <a:t>)</a:t>
            </a:r>
          </a:p>
          <a:p>
            <a:pPr marL="285750" indent="-285750">
              <a:buFont typeface="Arial" panose="020B0604020202020204" pitchFamily="34" charset="0"/>
              <a:buChar char="•"/>
            </a:pPr>
            <a:endParaRPr lang="en-US" b="0" dirty="0"/>
          </a:p>
        </p:txBody>
      </p:sp>
    </p:spTree>
    <p:extLst>
      <p:ext uri="{BB962C8B-B14F-4D97-AF65-F5344CB8AC3E}">
        <p14:creationId xmlns:p14="http://schemas.microsoft.com/office/powerpoint/2010/main" val="249864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DB013-160B-DB0B-1C77-52B39D7B09EB}"/>
              </a:ext>
            </a:extLst>
          </p:cNvPr>
          <p:cNvSpPr/>
          <p:nvPr/>
        </p:nvSpPr>
        <p:spPr>
          <a:xfrm>
            <a:off x="0" y="5886567"/>
            <a:ext cx="12192000" cy="100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917876F5-981A-4123-A056-CCD271FA80B1}"/>
              </a:ext>
            </a:extLst>
          </p:cNvPr>
          <p:cNvSpPr>
            <a:spLocks noGrp="1"/>
          </p:cNvSpPr>
          <p:nvPr>
            <p:ph type="body" sz="quarter" idx="11"/>
          </p:nvPr>
        </p:nvSpPr>
        <p:spPr/>
        <p:txBody>
          <a:bodyPr>
            <a:normAutofit fontScale="92500" lnSpcReduction="20000"/>
          </a:bodyPr>
          <a:lstStyle/>
          <a:p>
            <a:r>
              <a:rPr lang="en-US" dirty="0">
                <a:solidFill>
                  <a:schemeClr val="tx2"/>
                </a:solidFill>
              </a:rPr>
              <a:t>ORA functions across the client care continuum</a:t>
            </a:r>
          </a:p>
        </p:txBody>
      </p:sp>
      <p:sp>
        <p:nvSpPr>
          <p:cNvPr id="22" name="Arrow: Chevron 21">
            <a:extLst>
              <a:ext uri="{FF2B5EF4-FFF2-40B4-BE49-F238E27FC236}">
                <a16:creationId xmlns:a16="http://schemas.microsoft.com/office/drawing/2014/main" id="{509D4825-964C-4020-8AC2-B580B4D342FF}"/>
              </a:ext>
            </a:extLst>
          </p:cNvPr>
          <p:cNvSpPr/>
          <p:nvPr/>
        </p:nvSpPr>
        <p:spPr>
          <a:xfrm>
            <a:off x="185971" y="3543458"/>
            <a:ext cx="2294764" cy="36576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Assess health needs</a:t>
            </a:r>
          </a:p>
        </p:txBody>
      </p:sp>
      <p:sp>
        <p:nvSpPr>
          <p:cNvPr id="23" name="Arrow: Chevron 22">
            <a:extLst>
              <a:ext uri="{FF2B5EF4-FFF2-40B4-BE49-F238E27FC236}">
                <a16:creationId xmlns:a16="http://schemas.microsoft.com/office/drawing/2014/main" id="{676721DC-A0EE-4705-B0B6-F72E2D9A8850}"/>
              </a:ext>
            </a:extLst>
          </p:cNvPr>
          <p:cNvSpPr/>
          <p:nvPr/>
        </p:nvSpPr>
        <p:spPr>
          <a:xfrm>
            <a:off x="2562163" y="3543458"/>
            <a:ext cx="2286000" cy="365760"/>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Book health services</a:t>
            </a:r>
          </a:p>
        </p:txBody>
      </p:sp>
      <p:sp>
        <p:nvSpPr>
          <p:cNvPr id="24" name="Arrow: Chevron 23">
            <a:extLst>
              <a:ext uri="{FF2B5EF4-FFF2-40B4-BE49-F238E27FC236}">
                <a16:creationId xmlns:a16="http://schemas.microsoft.com/office/drawing/2014/main" id="{F290E63B-CEB4-469E-BF77-72621B5A57E4}"/>
              </a:ext>
            </a:extLst>
          </p:cNvPr>
          <p:cNvSpPr/>
          <p:nvPr/>
        </p:nvSpPr>
        <p:spPr>
          <a:xfrm>
            <a:off x="4938354" y="3543458"/>
            <a:ext cx="2285999" cy="365760"/>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Service delivery</a:t>
            </a:r>
          </a:p>
        </p:txBody>
      </p:sp>
      <p:sp>
        <p:nvSpPr>
          <p:cNvPr id="25" name="Arrow: Chevron 24">
            <a:extLst>
              <a:ext uri="{FF2B5EF4-FFF2-40B4-BE49-F238E27FC236}">
                <a16:creationId xmlns:a16="http://schemas.microsoft.com/office/drawing/2014/main" id="{0D336ABE-57C4-4DEF-8C39-0E302E90CD1C}"/>
              </a:ext>
            </a:extLst>
          </p:cNvPr>
          <p:cNvSpPr/>
          <p:nvPr/>
        </p:nvSpPr>
        <p:spPr>
          <a:xfrm>
            <a:off x="7314546" y="3543458"/>
            <a:ext cx="2285999" cy="36576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Follow-up</a:t>
            </a:r>
          </a:p>
        </p:txBody>
      </p:sp>
      <p:sp>
        <p:nvSpPr>
          <p:cNvPr id="26" name="Arrow: Chevron 25">
            <a:extLst>
              <a:ext uri="{FF2B5EF4-FFF2-40B4-BE49-F238E27FC236}">
                <a16:creationId xmlns:a16="http://schemas.microsoft.com/office/drawing/2014/main" id="{3C49F9FC-A9D9-4EB2-A98F-2AD72B07F02E}"/>
              </a:ext>
            </a:extLst>
          </p:cNvPr>
          <p:cNvSpPr/>
          <p:nvPr/>
        </p:nvSpPr>
        <p:spPr>
          <a:xfrm>
            <a:off x="9690738" y="3543458"/>
            <a:ext cx="2285999" cy="365760"/>
          </a:xfrm>
          <a:prstGeom prst="chevron">
            <a:avLst/>
          </a:prstGeom>
          <a:solidFill>
            <a:srgbClr val="897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Data use</a:t>
            </a:r>
          </a:p>
        </p:txBody>
      </p:sp>
      <p:sp>
        <p:nvSpPr>
          <p:cNvPr id="27" name="TextBox 26">
            <a:extLst>
              <a:ext uri="{FF2B5EF4-FFF2-40B4-BE49-F238E27FC236}">
                <a16:creationId xmlns:a16="http://schemas.microsoft.com/office/drawing/2014/main" id="{9CCB434E-F870-41E6-8F9A-A14E52BD09DC}"/>
              </a:ext>
            </a:extLst>
          </p:cNvPr>
          <p:cNvSpPr txBox="1"/>
          <p:nvPr/>
        </p:nvSpPr>
        <p:spPr>
          <a:xfrm>
            <a:off x="185972" y="2816784"/>
            <a:ext cx="2294764" cy="646331"/>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accent2"/>
                </a:solidFill>
                <a:latin typeface="Arial" panose="020B0604020202020204" pitchFamily="34" charset="0"/>
                <a:cs typeface="Arial" panose="020B0604020202020204" pitchFamily="34" charset="0"/>
              </a:rPr>
              <a:t>HIV/STI service assessment</a:t>
            </a:r>
          </a:p>
          <a:p>
            <a:pPr marL="171450" indent="-171450">
              <a:buFont typeface="Arial" panose="020B0604020202020204" pitchFamily="34" charset="0"/>
              <a:buChar char="•"/>
            </a:pPr>
            <a:r>
              <a:rPr lang="en-US" sz="1200">
                <a:solidFill>
                  <a:schemeClr val="accent2"/>
                </a:solidFill>
                <a:latin typeface="Arial" panose="020B0604020202020204" pitchFamily="34" charset="0"/>
                <a:cs typeface="Arial" panose="020B0604020202020204" pitchFamily="34" charset="0"/>
              </a:rPr>
              <a:t>COVID-19 risk and vaccination screening</a:t>
            </a:r>
          </a:p>
        </p:txBody>
      </p:sp>
      <p:sp>
        <p:nvSpPr>
          <p:cNvPr id="30" name="TextBox 29">
            <a:extLst>
              <a:ext uri="{FF2B5EF4-FFF2-40B4-BE49-F238E27FC236}">
                <a16:creationId xmlns:a16="http://schemas.microsoft.com/office/drawing/2014/main" id="{1D8EAB85-E519-4770-B6B8-A07D121D85F1}"/>
              </a:ext>
            </a:extLst>
          </p:cNvPr>
          <p:cNvSpPr txBox="1"/>
          <p:nvPr/>
        </p:nvSpPr>
        <p:spPr>
          <a:xfrm>
            <a:off x="2562164" y="2262786"/>
            <a:ext cx="2286000" cy="1200329"/>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rgbClr val="85C24B"/>
                </a:solidFill>
                <a:latin typeface="Arial" panose="020B0604020202020204" pitchFamily="34" charset="0"/>
                <a:cs typeface="Arial" panose="020B0604020202020204" pitchFamily="34" charset="0"/>
              </a:rPr>
              <a:t>Find nearby providers and services</a:t>
            </a:r>
          </a:p>
          <a:p>
            <a:pPr marL="171450" indent="-171450">
              <a:buFont typeface="Arial" panose="020B0604020202020204" pitchFamily="34" charset="0"/>
              <a:buChar char="•"/>
            </a:pPr>
            <a:r>
              <a:rPr lang="en-US" sz="1200">
                <a:solidFill>
                  <a:srgbClr val="85C24B"/>
                </a:solidFill>
                <a:latin typeface="Arial" panose="020B0604020202020204" pitchFamily="34" charset="0"/>
                <a:cs typeface="Arial" panose="020B0604020202020204" pitchFamily="34" charset="0"/>
              </a:rPr>
              <a:t>Online appointment booking (for in-person, virtual, or delivered services)</a:t>
            </a:r>
          </a:p>
          <a:p>
            <a:pPr marL="171450" indent="-171450">
              <a:buFont typeface="Arial" panose="020B0604020202020204" pitchFamily="34" charset="0"/>
              <a:buChar char="•"/>
            </a:pPr>
            <a:r>
              <a:rPr lang="en-US" sz="1200">
                <a:solidFill>
                  <a:srgbClr val="85C24B"/>
                </a:solidFill>
                <a:latin typeface="Arial" panose="020B0604020202020204" pitchFamily="34" charset="0"/>
                <a:cs typeface="Arial" panose="020B0604020202020204" pitchFamily="34" charset="0"/>
              </a:rPr>
              <a:t>Chat support</a:t>
            </a:r>
          </a:p>
        </p:txBody>
      </p:sp>
      <p:sp>
        <p:nvSpPr>
          <p:cNvPr id="33" name="TextBox 32">
            <a:extLst>
              <a:ext uri="{FF2B5EF4-FFF2-40B4-BE49-F238E27FC236}">
                <a16:creationId xmlns:a16="http://schemas.microsoft.com/office/drawing/2014/main" id="{B55FE48D-0BEB-4B31-A17C-EA2896359CEF}"/>
              </a:ext>
            </a:extLst>
          </p:cNvPr>
          <p:cNvSpPr txBox="1"/>
          <p:nvPr/>
        </p:nvSpPr>
        <p:spPr>
          <a:xfrm>
            <a:off x="4957574" y="3001450"/>
            <a:ext cx="2286000" cy="461665"/>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rgbClr val="D6A300"/>
                </a:solidFill>
                <a:latin typeface="Arial" panose="020B0604020202020204" pitchFamily="34" charset="0"/>
                <a:cs typeface="Arial" panose="020B0604020202020204" pitchFamily="34" charset="0"/>
              </a:rPr>
              <a:t>Automated appointment reminders</a:t>
            </a:r>
          </a:p>
        </p:txBody>
      </p:sp>
      <p:sp>
        <p:nvSpPr>
          <p:cNvPr id="34" name="TextBox 33">
            <a:extLst>
              <a:ext uri="{FF2B5EF4-FFF2-40B4-BE49-F238E27FC236}">
                <a16:creationId xmlns:a16="http://schemas.microsoft.com/office/drawing/2014/main" id="{21AA6C02-8FF1-4FE6-9BE2-5028FD357138}"/>
              </a:ext>
            </a:extLst>
          </p:cNvPr>
          <p:cNvSpPr txBox="1"/>
          <p:nvPr/>
        </p:nvSpPr>
        <p:spPr>
          <a:xfrm>
            <a:off x="7314546" y="2262786"/>
            <a:ext cx="4333740" cy="1200329"/>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accent3"/>
                </a:solidFill>
                <a:latin typeface="Arial" panose="020B0604020202020204" pitchFamily="34" charset="0"/>
                <a:cs typeface="Arial" panose="020B0604020202020204" pitchFamily="34" charset="0"/>
              </a:rPr>
              <a:t>Client referral tool</a:t>
            </a:r>
          </a:p>
          <a:p>
            <a:pPr marL="171450" indent="-171450">
              <a:buFont typeface="Arial" panose="020B0604020202020204" pitchFamily="34" charset="0"/>
              <a:buChar char="•"/>
            </a:pPr>
            <a:r>
              <a:rPr lang="en-US" sz="1200">
                <a:solidFill>
                  <a:schemeClr val="accent3"/>
                </a:solidFill>
                <a:latin typeface="Arial" panose="020B0604020202020204" pitchFamily="34" charset="0"/>
                <a:cs typeface="Arial" panose="020B0604020202020204" pitchFamily="34" charset="0"/>
              </a:rPr>
              <a:t>Client satisfaction and complaint survey </a:t>
            </a:r>
          </a:p>
          <a:p>
            <a:pPr marL="171450" indent="-171450">
              <a:buFont typeface="Arial" panose="020B0604020202020204" pitchFamily="34" charset="0"/>
              <a:buChar char="•"/>
            </a:pPr>
            <a:r>
              <a:rPr lang="en-US" sz="1200">
                <a:solidFill>
                  <a:schemeClr val="accent3"/>
                </a:solidFill>
                <a:latin typeface="Arial" panose="020B0604020202020204" pitchFamily="34" charset="0"/>
                <a:cs typeface="Arial" panose="020B0604020202020204" pitchFamily="34" charset="0"/>
              </a:rPr>
              <a:t>SMS notifications when test results have been posted (for HIV and viral load)</a:t>
            </a:r>
          </a:p>
          <a:p>
            <a:pPr marL="171450" indent="-171450">
              <a:buFont typeface="Arial" panose="020B0604020202020204" pitchFamily="34" charset="0"/>
              <a:buChar char="•"/>
            </a:pPr>
            <a:r>
              <a:rPr lang="en-US" sz="1200">
                <a:solidFill>
                  <a:schemeClr val="accent3"/>
                </a:solidFill>
                <a:latin typeface="Arial" panose="020B0604020202020204" pitchFamily="34" charset="0"/>
                <a:cs typeface="Arial" panose="020B0604020202020204" pitchFamily="34" charset="0"/>
              </a:rPr>
              <a:t>SMS reminders to support retention (e.g., missed appointments; low ART and </a:t>
            </a:r>
            <a:r>
              <a:rPr lang="en-US" sz="1200" err="1">
                <a:solidFill>
                  <a:schemeClr val="accent3"/>
                </a:solidFill>
                <a:latin typeface="Arial" panose="020B0604020202020204" pitchFamily="34" charset="0"/>
                <a:cs typeface="Arial" panose="020B0604020202020204" pitchFamily="34" charset="0"/>
              </a:rPr>
              <a:t>PrEP</a:t>
            </a:r>
            <a:r>
              <a:rPr lang="en-US" sz="1200">
                <a:solidFill>
                  <a:schemeClr val="accent3"/>
                </a:solidFill>
                <a:latin typeface="Arial" panose="020B0604020202020204" pitchFamily="34" charset="0"/>
                <a:cs typeface="Arial" panose="020B0604020202020204" pitchFamily="34" charset="0"/>
              </a:rPr>
              <a:t> stock) </a:t>
            </a:r>
          </a:p>
        </p:txBody>
      </p:sp>
      <p:sp>
        <p:nvSpPr>
          <p:cNvPr id="35" name="TextBox 34">
            <a:extLst>
              <a:ext uri="{FF2B5EF4-FFF2-40B4-BE49-F238E27FC236}">
                <a16:creationId xmlns:a16="http://schemas.microsoft.com/office/drawing/2014/main" id="{012782C3-D7F0-4271-A033-4AF1D4463996}"/>
              </a:ext>
            </a:extLst>
          </p:cNvPr>
          <p:cNvSpPr txBox="1"/>
          <p:nvPr/>
        </p:nvSpPr>
        <p:spPr>
          <a:xfrm>
            <a:off x="2562163" y="3986203"/>
            <a:ext cx="2286001"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85C24B"/>
                </a:solidFill>
                <a:latin typeface="Arial" panose="020B0604020202020204" pitchFamily="34" charset="0"/>
                <a:cs typeface="Arial" panose="020B0604020202020204" pitchFamily="34" charset="0"/>
              </a:rPr>
              <a:t>Edit provider information, services, and availability </a:t>
            </a:r>
          </a:p>
          <a:p>
            <a:pPr marL="171450" indent="-171450">
              <a:buFont typeface="Arial" panose="020B0604020202020204" pitchFamily="34" charset="0"/>
              <a:buChar char="•"/>
            </a:pPr>
            <a:r>
              <a:rPr lang="en-US" sz="1200" dirty="0">
                <a:solidFill>
                  <a:srgbClr val="85C24B"/>
                </a:solidFill>
                <a:latin typeface="Arial" panose="020B0604020202020204" pitchFamily="34" charset="0"/>
                <a:cs typeface="Arial" panose="020B0604020202020204" pitchFamily="34" charset="0"/>
              </a:rPr>
              <a:t>availability per provider</a:t>
            </a:r>
          </a:p>
          <a:p>
            <a:pPr marL="171450" indent="-171450">
              <a:buFont typeface="Arial" panose="020B0604020202020204" pitchFamily="34" charset="0"/>
              <a:buChar char="•"/>
            </a:pPr>
            <a:r>
              <a:rPr lang="en-US" sz="1200" dirty="0">
                <a:solidFill>
                  <a:srgbClr val="85C24B"/>
                </a:solidFill>
                <a:latin typeface="Arial" panose="020B0604020202020204" pitchFamily="34" charset="0"/>
                <a:cs typeface="Arial" panose="020B0604020202020204" pitchFamily="34" charset="0"/>
              </a:rPr>
              <a:t>Provider appointment management</a:t>
            </a:r>
          </a:p>
          <a:p>
            <a:pPr marL="171450" indent="-171450">
              <a:buFont typeface="Arial" panose="020B0604020202020204" pitchFamily="34" charset="0"/>
              <a:buChar char="•"/>
            </a:pPr>
            <a:r>
              <a:rPr lang="en-US" sz="1200" dirty="0">
                <a:solidFill>
                  <a:srgbClr val="85C24B"/>
                </a:solidFill>
                <a:latin typeface="Arial" panose="020B0604020202020204" pitchFamily="34" charset="0"/>
                <a:cs typeface="Arial" panose="020B0604020202020204" pitchFamily="34" charset="0"/>
              </a:rPr>
              <a:t>Backend appointment booking function</a:t>
            </a:r>
          </a:p>
        </p:txBody>
      </p:sp>
      <p:sp>
        <p:nvSpPr>
          <p:cNvPr id="36" name="TextBox 35">
            <a:extLst>
              <a:ext uri="{FF2B5EF4-FFF2-40B4-BE49-F238E27FC236}">
                <a16:creationId xmlns:a16="http://schemas.microsoft.com/office/drawing/2014/main" id="{8F893735-5A63-4548-ADC8-82AED6863BA0}"/>
              </a:ext>
            </a:extLst>
          </p:cNvPr>
          <p:cNvSpPr txBox="1"/>
          <p:nvPr/>
        </p:nvSpPr>
        <p:spPr>
          <a:xfrm>
            <a:off x="4938355" y="3986203"/>
            <a:ext cx="2286000" cy="1754326"/>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rgbClr val="D6A300"/>
                </a:solidFill>
                <a:latin typeface="Arial" panose="020B0604020202020204" pitchFamily="34" charset="0"/>
                <a:cs typeface="Arial" panose="020B0604020202020204" pitchFamily="34" charset="0"/>
              </a:rPr>
              <a:t>Report appt attendance</a:t>
            </a:r>
          </a:p>
          <a:p>
            <a:pPr marL="171450" indent="-171450">
              <a:buFont typeface="Arial" panose="020B0604020202020204" pitchFamily="34" charset="0"/>
              <a:buChar char="•"/>
            </a:pPr>
            <a:r>
              <a:rPr lang="en-US" sz="1200">
                <a:solidFill>
                  <a:srgbClr val="D6A300"/>
                </a:solidFill>
                <a:latin typeface="Arial" panose="020B0604020202020204" pitchFamily="34" charset="0"/>
                <a:cs typeface="Arial" panose="020B0604020202020204" pitchFamily="34" charset="0"/>
              </a:rPr>
              <a:t>Report health services delivered to client</a:t>
            </a:r>
          </a:p>
          <a:p>
            <a:pPr marL="171450" indent="-171450">
              <a:buFont typeface="Arial" panose="020B0604020202020204" pitchFamily="34" charset="0"/>
              <a:buChar char="•"/>
            </a:pPr>
            <a:r>
              <a:rPr lang="en-US" sz="1200">
                <a:solidFill>
                  <a:srgbClr val="D6A300"/>
                </a:solidFill>
                <a:latin typeface="Arial" panose="020B0604020202020204" pitchFamily="34" charset="0"/>
                <a:cs typeface="Arial" panose="020B0604020202020204" pitchFamily="34" charset="0"/>
              </a:rPr>
              <a:t>Initiate virtual consultation with client</a:t>
            </a:r>
          </a:p>
          <a:p>
            <a:pPr marL="171450" indent="-171450">
              <a:buFont typeface="Arial" panose="020B0604020202020204" pitchFamily="34" charset="0"/>
              <a:buChar char="•"/>
            </a:pPr>
            <a:r>
              <a:rPr lang="en-US" sz="1200">
                <a:solidFill>
                  <a:srgbClr val="D6A300"/>
                </a:solidFill>
                <a:latin typeface="Arial" panose="020B0604020202020204" pitchFamily="34" charset="0"/>
                <a:cs typeface="Arial" panose="020B0604020202020204" pitchFamily="34" charset="0"/>
              </a:rPr>
              <a:t>Decentralized service referrals and tracking (DDD)</a:t>
            </a:r>
          </a:p>
          <a:p>
            <a:pPr marL="171450" indent="-171450">
              <a:buFont typeface="Arial" panose="020B0604020202020204" pitchFamily="34" charset="0"/>
              <a:buChar char="•"/>
            </a:pPr>
            <a:endParaRPr lang="en-US" sz="1200">
              <a:solidFill>
                <a:srgbClr val="D6A3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a:solidFill>
                <a:srgbClr val="D6A3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F6F819D-D2E2-4126-8411-AAE6F19E2228}"/>
              </a:ext>
            </a:extLst>
          </p:cNvPr>
          <p:cNvSpPr txBox="1"/>
          <p:nvPr/>
        </p:nvSpPr>
        <p:spPr>
          <a:xfrm>
            <a:off x="7314546" y="3986203"/>
            <a:ext cx="2286001" cy="1754326"/>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accent3"/>
                </a:solidFill>
                <a:latin typeface="Arial" panose="020B0604020202020204" pitchFamily="34" charset="0"/>
                <a:cs typeface="Arial" panose="020B0604020202020204" pitchFamily="34" charset="0"/>
              </a:rPr>
              <a:t>Case management and longitudinal ART, </a:t>
            </a:r>
            <a:r>
              <a:rPr lang="en-US" sz="1200" err="1">
                <a:solidFill>
                  <a:schemeClr val="accent3"/>
                </a:solidFill>
                <a:latin typeface="Arial" panose="020B0604020202020204" pitchFamily="34" charset="0"/>
                <a:cs typeface="Arial" panose="020B0604020202020204" pitchFamily="34" charset="0"/>
              </a:rPr>
              <a:t>PrEP</a:t>
            </a:r>
            <a:r>
              <a:rPr lang="en-US" sz="1200">
                <a:solidFill>
                  <a:schemeClr val="accent3"/>
                </a:solidFill>
                <a:latin typeface="Arial" panose="020B0604020202020204" pitchFamily="34" charset="0"/>
                <a:cs typeface="Arial" panose="020B0604020202020204" pitchFamily="34" charset="0"/>
              </a:rPr>
              <a:t>, and C19 cohort tracking</a:t>
            </a:r>
          </a:p>
          <a:p>
            <a:pPr marL="171450" indent="-171450">
              <a:buFont typeface="Arial" panose="020B0604020202020204" pitchFamily="34" charset="0"/>
              <a:buChar char="•"/>
            </a:pPr>
            <a:r>
              <a:rPr lang="en-US" sz="1200" err="1">
                <a:solidFill>
                  <a:schemeClr val="accent3"/>
                </a:solidFill>
                <a:latin typeface="Arial" panose="020B0604020202020204" pitchFamily="34" charset="0"/>
                <a:cs typeface="Arial" panose="020B0604020202020204" pitchFamily="34" charset="0"/>
              </a:rPr>
              <a:t>Autobook</a:t>
            </a:r>
            <a:r>
              <a:rPr lang="en-US" sz="1200">
                <a:solidFill>
                  <a:schemeClr val="accent3"/>
                </a:solidFill>
                <a:latin typeface="Arial" panose="020B0604020202020204" pitchFamily="34" charset="0"/>
                <a:cs typeface="Arial" panose="020B0604020202020204" pitchFamily="34" charset="0"/>
              </a:rPr>
              <a:t> ART/</a:t>
            </a:r>
            <a:r>
              <a:rPr lang="en-US" sz="1200" err="1">
                <a:solidFill>
                  <a:schemeClr val="accent3"/>
                </a:solidFill>
                <a:latin typeface="Arial" panose="020B0604020202020204" pitchFamily="34" charset="0"/>
                <a:cs typeface="Arial" panose="020B0604020202020204" pitchFamily="34" charset="0"/>
              </a:rPr>
              <a:t>PrEP</a:t>
            </a:r>
            <a:r>
              <a:rPr lang="en-US" sz="1200">
                <a:solidFill>
                  <a:schemeClr val="accent3"/>
                </a:solidFill>
                <a:latin typeface="Arial" panose="020B0604020202020204" pitchFamily="34" charset="0"/>
                <a:cs typeface="Arial" panose="020B0604020202020204" pitchFamily="34" charset="0"/>
              </a:rPr>
              <a:t> refills</a:t>
            </a:r>
          </a:p>
          <a:p>
            <a:pPr marL="171450" indent="-171450">
              <a:buFont typeface="Arial" panose="020B0604020202020204" pitchFamily="34" charset="0"/>
              <a:buChar char="•"/>
            </a:pPr>
            <a:r>
              <a:rPr lang="en-US" sz="1200">
                <a:solidFill>
                  <a:schemeClr val="accent3"/>
                </a:solidFill>
                <a:latin typeface="Arial" panose="020B0604020202020204" pitchFamily="34" charset="0"/>
                <a:cs typeface="Arial" panose="020B0604020202020204" pitchFamily="34" charset="0"/>
              </a:rPr>
              <a:t>Offer and manage client referrals and feedback (including tracking resolution of client complaints)</a:t>
            </a:r>
          </a:p>
          <a:p>
            <a:pPr marL="171450" indent="-171450">
              <a:buFont typeface="Arial" panose="020B0604020202020204" pitchFamily="34" charset="0"/>
              <a:buChar char="•"/>
            </a:pPr>
            <a:r>
              <a:rPr lang="en-US" sz="1200">
                <a:solidFill>
                  <a:schemeClr val="accent3"/>
                </a:solidFill>
                <a:latin typeface="Arial" panose="020B0604020202020204" pitchFamily="34" charset="0"/>
                <a:cs typeface="Arial" panose="020B0604020202020204" pitchFamily="34" charset="0"/>
              </a:rPr>
              <a:t>Send SMS to client cohorts</a:t>
            </a:r>
          </a:p>
        </p:txBody>
      </p:sp>
      <p:sp>
        <p:nvSpPr>
          <p:cNvPr id="43" name="TextBox 42">
            <a:extLst>
              <a:ext uri="{FF2B5EF4-FFF2-40B4-BE49-F238E27FC236}">
                <a16:creationId xmlns:a16="http://schemas.microsoft.com/office/drawing/2014/main" id="{38AB13D6-E41D-4041-9F69-51D71E7F7DA9}"/>
              </a:ext>
            </a:extLst>
          </p:cNvPr>
          <p:cNvSpPr txBox="1"/>
          <p:nvPr/>
        </p:nvSpPr>
        <p:spPr>
          <a:xfrm>
            <a:off x="9629837" y="3986203"/>
            <a:ext cx="2346903" cy="1938992"/>
          </a:xfrm>
          <a:prstGeom prst="rect">
            <a:avLst/>
          </a:prstGeom>
          <a:noFill/>
        </p:spPr>
        <p:txBody>
          <a:bodyPr wrap="square">
            <a:spAutoFit/>
          </a:bodyPr>
          <a:lstStyle/>
          <a:p>
            <a:pPr marL="171450" indent="-171450">
              <a:buFont typeface="Arial" panose="020B0604020202020204" pitchFamily="34" charset="0"/>
              <a:buChar char="•"/>
            </a:pPr>
            <a:r>
              <a:rPr lang="en-US" sz="1200">
                <a:solidFill>
                  <a:srgbClr val="8976B8"/>
                </a:solidFill>
                <a:latin typeface="Arial" panose="020B0604020202020204" pitchFamily="34" charset="0"/>
                <a:cs typeface="Arial" panose="020B0604020202020204" pitchFamily="34" charset="0"/>
              </a:rPr>
              <a:t>Track results from online campaigns and outreach (using “tokens”)</a:t>
            </a:r>
          </a:p>
          <a:p>
            <a:pPr marL="171450" indent="-171450">
              <a:buFont typeface="Arial" panose="020B0604020202020204" pitchFamily="34" charset="0"/>
              <a:buChar char="•"/>
            </a:pPr>
            <a:r>
              <a:rPr lang="en-US" sz="1200">
                <a:solidFill>
                  <a:srgbClr val="8976B8"/>
                </a:solidFill>
                <a:latin typeface="Arial" panose="020B0604020202020204" pitchFamily="34" charset="0"/>
                <a:cs typeface="Arial" panose="020B0604020202020204" pitchFamily="34" charset="0"/>
              </a:rPr>
              <a:t>Live data visualizations (cascade, timeline, compare, client referral, HIVST)</a:t>
            </a:r>
          </a:p>
          <a:p>
            <a:pPr marL="171450" indent="-171450">
              <a:buFont typeface="Arial" panose="020B0604020202020204" pitchFamily="34" charset="0"/>
              <a:buChar char="•"/>
            </a:pPr>
            <a:r>
              <a:rPr lang="en-US" sz="1200">
                <a:solidFill>
                  <a:srgbClr val="8976B8"/>
                </a:solidFill>
                <a:latin typeface="Arial" panose="020B0604020202020204" pitchFamily="34" charset="0"/>
                <a:cs typeface="Arial" panose="020B0604020202020204" pitchFamily="34" charset="0"/>
              </a:rPr>
              <a:t>Data export of reservations, client referrals, and client feedback for custom analysis and reporting</a:t>
            </a:r>
          </a:p>
        </p:txBody>
      </p:sp>
      <p:sp>
        <p:nvSpPr>
          <p:cNvPr id="71" name="Rectangle 70">
            <a:extLst>
              <a:ext uri="{FF2B5EF4-FFF2-40B4-BE49-F238E27FC236}">
                <a16:creationId xmlns:a16="http://schemas.microsoft.com/office/drawing/2014/main" id="{3D893A49-7381-45E7-A60A-8D6307D976B5}"/>
              </a:ext>
            </a:extLst>
          </p:cNvPr>
          <p:cNvSpPr/>
          <p:nvPr/>
        </p:nvSpPr>
        <p:spPr>
          <a:xfrm>
            <a:off x="113562" y="1941622"/>
            <a:ext cx="11964876" cy="42333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8AB0CF9-5D12-4F30-8439-5BBA78B8488A}"/>
              </a:ext>
            </a:extLst>
          </p:cNvPr>
          <p:cNvSpPr txBox="1"/>
          <p:nvPr/>
        </p:nvSpPr>
        <p:spPr>
          <a:xfrm>
            <a:off x="543713" y="1667614"/>
            <a:ext cx="1530640" cy="584775"/>
          </a:xfrm>
          <a:prstGeom prst="rect">
            <a:avLst/>
          </a:prstGeom>
          <a:solidFill>
            <a:schemeClr val="bg1"/>
          </a:solidFill>
        </p:spPr>
        <p:txBody>
          <a:bodyPr wrap="square" rtlCol="0">
            <a:spAutoFit/>
          </a:bodyPr>
          <a:lstStyle/>
          <a:p>
            <a:r>
              <a:rPr lang="en-US" sz="1600" b="1">
                <a:solidFill>
                  <a:schemeClr val="tx2"/>
                </a:solidFill>
                <a:latin typeface="Arial" panose="020B0604020202020204" pitchFamily="34" charset="0"/>
                <a:cs typeface="Arial" panose="020B0604020202020204" pitchFamily="34" charset="0"/>
              </a:rPr>
              <a:t>Client-facing functions</a:t>
            </a:r>
          </a:p>
        </p:txBody>
      </p:sp>
      <p:sp>
        <p:nvSpPr>
          <p:cNvPr id="47" name="TextBox 46">
            <a:extLst>
              <a:ext uri="{FF2B5EF4-FFF2-40B4-BE49-F238E27FC236}">
                <a16:creationId xmlns:a16="http://schemas.microsoft.com/office/drawing/2014/main" id="{1BD7C8E2-B1D1-4E99-8E7B-D1CBAFBB7EA6}"/>
              </a:ext>
            </a:extLst>
          </p:cNvPr>
          <p:cNvSpPr txBox="1"/>
          <p:nvPr/>
        </p:nvSpPr>
        <p:spPr>
          <a:xfrm>
            <a:off x="543713" y="5856073"/>
            <a:ext cx="2021693" cy="584775"/>
          </a:xfrm>
          <a:prstGeom prst="rect">
            <a:avLst/>
          </a:prstGeom>
          <a:solidFill>
            <a:schemeClr val="bg1"/>
          </a:solidFill>
        </p:spPr>
        <p:txBody>
          <a:bodyPr wrap="square" rtlCol="0">
            <a:spAutoFit/>
          </a:bodyPr>
          <a:lstStyle/>
          <a:p>
            <a:r>
              <a:rPr lang="en-US" sz="1600" b="1">
                <a:solidFill>
                  <a:schemeClr val="tx2"/>
                </a:solidFill>
                <a:latin typeface="Arial" panose="020B0604020202020204" pitchFamily="34" charset="0"/>
                <a:cs typeface="Arial" panose="020B0604020202020204" pitchFamily="34" charset="0"/>
              </a:rPr>
              <a:t>Provider and program functions</a:t>
            </a:r>
          </a:p>
        </p:txBody>
      </p:sp>
    </p:spTree>
    <p:extLst>
      <p:ext uri="{BB962C8B-B14F-4D97-AF65-F5344CB8AC3E}">
        <p14:creationId xmlns:p14="http://schemas.microsoft.com/office/powerpoint/2010/main" val="792626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C73A-ADCF-DBAC-A041-4FD88A736E1F}"/>
              </a:ext>
            </a:extLst>
          </p:cNvPr>
          <p:cNvSpPr>
            <a:spLocks noGrp="1"/>
          </p:cNvSpPr>
          <p:nvPr>
            <p:ph type="title"/>
          </p:nvPr>
        </p:nvSpPr>
        <p:spPr/>
        <p:txBody>
          <a:bodyPr>
            <a:normAutofit fontScale="90000"/>
          </a:bodyPr>
          <a:lstStyle/>
          <a:p>
            <a:r>
              <a:rPr lang="en-US" dirty="0"/>
              <a:t>How does ORA support DSD along the cascade? </a:t>
            </a:r>
            <a:br>
              <a:rPr lang="en-US" dirty="0"/>
            </a:br>
            <a:br>
              <a:rPr lang="en-US" dirty="0"/>
            </a:br>
            <a:endParaRPr lang="en-US" dirty="0"/>
          </a:p>
        </p:txBody>
      </p:sp>
      <p:sp>
        <p:nvSpPr>
          <p:cNvPr id="3" name="Content Placeholder 2">
            <a:extLst>
              <a:ext uri="{FF2B5EF4-FFF2-40B4-BE49-F238E27FC236}">
                <a16:creationId xmlns:a16="http://schemas.microsoft.com/office/drawing/2014/main" id="{962077A6-1B91-788B-F695-67E060238F93}"/>
              </a:ext>
            </a:extLst>
          </p:cNvPr>
          <p:cNvSpPr>
            <a:spLocks noGrp="1"/>
          </p:cNvSpPr>
          <p:nvPr>
            <p:ph sz="quarter" idx="11"/>
          </p:nvPr>
        </p:nvSpPr>
        <p:spPr>
          <a:xfrm>
            <a:off x="1964317" y="1358899"/>
            <a:ext cx="9145008" cy="4738688"/>
          </a:xfrm>
        </p:spPr>
        <p:txBody>
          <a:bodyPr>
            <a:noAutofit/>
          </a:bodyPr>
          <a:lstStyle/>
          <a:p>
            <a:pPr marL="514350" indent="-514350">
              <a:buFont typeface="+mj-lt"/>
              <a:buAutoNum type="arabicPeriod"/>
            </a:pPr>
            <a:r>
              <a:rPr lang="en-US" sz="2400" b="0" dirty="0"/>
              <a:t>Expand outreach to online target audiences (granularly track online outreach and marketing efforts)</a:t>
            </a:r>
          </a:p>
          <a:p>
            <a:pPr marL="514350" indent="-514350">
              <a:buFont typeface="+mj-lt"/>
              <a:buAutoNum type="arabicPeriod"/>
            </a:pPr>
            <a:r>
              <a:rPr lang="en-US" sz="2400" b="0" dirty="0"/>
              <a:t>Empower clients to take greater control over their health (client-led health assessments, appt booking, SMS reminders, client feedback, client referral, and client self report of HIVST results)</a:t>
            </a:r>
          </a:p>
          <a:p>
            <a:pPr marL="514350" indent="-514350">
              <a:buFont typeface="+mj-lt"/>
              <a:buAutoNum type="arabicPeriod"/>
            </a:pPr>
            <a:r>
              <a:rPr lang="en-US" sz="2400" b="0" dirty="0"/>
              <a:t>Allow providers to track and manage their client’s access to DSD services (e.g., DDD, diagnostic /lab services)</a:t>
            </a:r>
          </a:p>
          <a:p>
            <a:pPr marL="514350" indent="-514350">
              <a:buFont typeface="+mj-lt"/>
              <a:buAutoNum type="arabicPeriod"/>
            </a:pPr>
            <a:r>
              <a:rPr lang="en-US" sz="2400" b="0" dirty="0"/>
              <a:t>Provide a simple interface for case managers to virtually support clients in long-term care (e.g., ART PrEP)</a:t>
            </a:r>
          </a:p>
          <a:p>
            <a:pPr marL="514350" indent="-514350">
              <a:buFont typeface="+mj-lt"/>
              <a:buAutoNum type="arabicPeriod"/>
            </a:pPr>
            <a:r>
              <a:rPr lang="en-US" sz="2400" b="0" dirty="0"/>
              <a:t>Facilitate service delivery to clients in three modalities (in-person, virtual, home delivery)</a:t>
            </a:r>
          </a:p>
        </p:txBody>
      </p:sp>
    </p:spTree>
    <p:extLst>
      <p:ext uri="{BB962C8B-B14F-4D97-AF65-F5344CB8AC3E}">
        <p14:creationId xmlns:p14="http://schemas.microsoft.com/office/powerpoint/2010/main" val="2544049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1BFD92-7A48-4289-90C4-C7E1DFAFCD3A}"/>
              </a:ext>
            </a:extLst>
          </p:cNvPr>
          <p:cNvSpPr>
            <a:spLocks noGrp="1"/>
          </p:cNvSpPr>
          <p:nvPr>
            <p:ph type="body" sz="quarter" idx="4294967295"/>
          </p:nvPr>
        </p:nvSpPr>
        <p:spPr>
          <a:xfrm>
            <a:off x="686169" y="538057"/>
            <a:ext cx="10607040" cy="441326"/>
          </a:xfrm>
        </p:spPr>
        <p:txBody>
          <a:bodyPr vert="horz" lIns="91440" tIns="45720" rIns="91440" bIns="45720" rtlCol="0" anchor="t">
            <a:normAutofit fontScale="90000" lnSpcReduction="10000"/>
          </a:bodyPr>
          <a:lstStyle/>
          <a:p>
            <a:pPr>
              <a:spcBef>
                <a:spcPct val="0"/>
              </a:spcBef>
            </a:pPr>
            <a:r>
              <a:rPr lang="en-US" sz="2800" dirty="0">
                <a:solidFill>
                  <a:srgbClr val="022169"/>
                </a:solidFill>
                <a:latin typeface="Century Gothic" panose="020B0502020202020204" pitchFamily="34" charset="0"/>
                <a:ea typeface="+mj-ea"/>
              </a:rPr>
              <a:t>ORA global footprint and use cases</a:t>
            </a:r>
          </a:p>
        </p:txBody>
      </p:sp>
      <p:sp>
        <p:nvSpPr>
          <p:cNvPr id="3" name="Text Placeholder 2">
            <a:extLst>
              <a:ext uri="{FF2B5EF4-FFF2-40B4-BE49-F238E27FC236}">
                <a16:creationId xmlns:a16="http://schemas.microsoft.com/office/drawing/2014/main" id="{97B40E52-DF61-4078-8141-A402791F02DB}"/>
              </a:ext>
            </a:extLst>
          </p:cNvPr>
          <p:cNvSpPr>
            <a:spLocks noGrp="1"/>
          </p:cNvSpPr>
          <p:nvPr>
            <p:ph type="body" sz="quarter" idx="18"/>
          </p:nvPr>
        </p:nvSpPr>
        <p:spPr/>
        <p:txBody>
          <a:bodyPr>
            <a:normAutofit lnSpcReduction="10000"/>
          </a:bodyPr>
          <a:lstStyle/>
          <a:p>
            <a:r>
              <a:rPr lang="en-US"/>
              <a:t>Impact across 45 countries</a:t>
            </a:r>
          </a:p>
        </p:txBody>
      </p:sp>
      <p:sp>
        <p:nvSpPr>
          <p:cNvPr id="4" name="Text Placeholder 3">
            <a:extLst>
              <a:ext uri="{FF2B5EF4-FFF2-40B4-BE49-F238E27FC236}">
                <a16:creationId xmlns:a16="http://schemas.microsoft.com/office/drawing/2014/main" id="{4CDA2CAF-EBE3-4F59-9404-6105ACEE194D}"/>
              </a:ext>
            </a:extLst>
          </p:cNvPr>
          <p:cNvSpPr>
            <a:spLocks noGrp="1"/>
          </p:cNvSpPr>
          <p:nvPr>
            <p:ph type="body" sz="quarter" idx="10"/>
          </p:nvPr>
        </p:nvSpPr>
        <p:spPr/>
        <p:txBody>
          <a:bodyPr>
            <a:normAutofit fontScale="92500" lnSpcReduction="20000"/>
          </a:bodyPr>
          <a:lstStyle/>
          <a:p>
            <a:pPr marL="228600" indent="-228600">
              <a:buFont typeface="+mj-lt"/>
              <a:buAutoNum type="arabicPeriod"/>
            </a:pPr>
            <a:r>
              <a:rPr lang="en-US" sz="1050" b="1" dirty="0"/>
              <a:t>USAID/EpiC: </a:t>
            </a:r>
            <a:r>
              <a:rPr lang="en-US" sz="1050" dirty="0"/>
              <a:t>Niche implementation for online KP audience booking and arrival</a:t>
            </a:r>
          </a:p>
          <a:p>
            <a:pPr marL="228600" indent="-228600">
              <a:buFont typeface="+mj-lt"/>
              <a:buAutoNum type="arabicPeriod"/>
            </a:pPr>
            <a:r>
              <a:rPr lang="en-US" sz="1050" b="1" dirty="0"/>
              <a:t>Jamaica/EpiC: </a:t>
            </a:r>
            <a:r>
              <a:rPr lang="en-US" sz="1050" dirty="0"/>
              <a:t>Client management for private HIV service providers</a:t>
            </a:r>
          </a:p>
          <a:p>
            <a:pPr marL="228600" indent="-228600">
              <a:buFont typeface="+mj-lt"/>
              <a:buAutoNum type="arabicPeriod"/>
            </a:pPr>
            <a:r>
              <a:rPr lang="en-US" sz="1050" b="1" dirty="0"/>
              <a:t>Wits RHI SA: </a:t>
            </a:r>
            <a:r>
              <a:rPr lang="en-US" sz="1050" dirty="0"/>
              <a:t>Scaled implementation for ART case management at 7 gov’t sites scaling to 40 (general population) – potentially expanding for PrEP navigation for AGYW (CAB-LA)</a:t>
            </a:r>
          </a:p>
          <a:p>
            <a:pPr marL="228600" indent="-228600">
              <a:buFont typeface="+mj-lt"/>
              <a:buAutoNum type="arabicPeriod"/>
            </a:pPr>
            <a:r>
              <a:rPr lang="en-US" sz="1050" b="1" dirty="0"/>
              <a:t>Morocco/EpiC: </a:t>
            </a:r>
            <a:r>
              <a:rPr lang="en-US" sz="1050" dirty="0"/>
              <a:t>Broad health reservation and client management for specific CSOs</a:t>
            </a:r>
          </a:p>
        </p:txBody>
      </p:sp>
      <p:sp>
        <p:nvSpPr>
          <p:cNvPr id="34" name="TextBox 33">
            <a:extLst>
              <a:ext uri="{FF2B5EF4-FFF2-40B4-BE49-F238E27FC236}">
                <a16:creationId xmlns:a16="http://schemas.microsoft.com/office/drawing/2014/main" id="{210BB342-D14B-ADC1-D104-DCA38E025F44}"/>
              </a:ext>
            </a:extLst>
          </p:cNvPr>
          <p:cNvSpPr txBox="1"/>
          <p:nvPr/>
        </p:nvSpPr>
        <p:spPr>
          <a:xfrm>
            <a:off x="2006278" y="5720936"/>
            <a:ext cx="6670473" cy="215444"/>
          </a:xfrm>
          <a:prstGeom prst="rect">
            <a:avLst/>
          </a:prstGeom>
          <a:noFill/>
        </p:spPr>
        <p:txBody>
          <a:bodyPr wrap="square" rtlCol="0">
            <a:spAutoFit/>
          </a:bodyPr>
          <a:lstStyle/>
          <a:p>
            <a:pPr algn="ctr"/>
            <a:r>
              <a:rPr lang="en-US" sz="800">
                <a:solidFill>
                  <a:schemeClr val="accent1"/>
                </a:solidFill>
                <a:latin typeface="Arial" panose="020B0604020202020204" pitchFamily="34" charset="0"/>
                <a:cs typeface="Arial" panose="020B0604020202020204" pitchFamily="34" charset="0"/>
              </a:rPr>
              <a:t>PARTNERS (ORA FUNDED BY):</a:t>
            </a:r>
          </a:p>
        </p:txBody>
      </p:sp>
      <p:grpSp>
        <p:nvGrpSpPr>
          <p:cNvPr id="11" name="Group 10">
            <a:extLst>
              <a:ext uri="{FF2B5EF4-FFF2-40B4-BE49-F238E27FC236}">
                <a16:creationId xmlns:a16="http://schemas.microsoft.com/office/drawing/2014/main" id="{E5327A3F-B0C3-7D8F-CA16-98FF52E638DA}"/>
              </a:ext>
            </a:extLst>
          </p:cNvPr>
          <p:cNvGrpSpPr/>
          <p:nvPr/>
        </p:nvGrpSpPr>
        <p:grpSpPr>
          <a:xfrm>
            <a:off x="2210223" y="5925867"/>
            <a:ext cx="6466529" cy="457200"/>
            <a:chOff x="2210223" y="5925867"/>
            <a:chExt cx="6466529" cy="457200"/>
          </a:xfrm>
        </p:grpSpPr>
        <p:grpSp>
          <p:nvGrpSpPr>
            <p:cNvPr id="5" name="Group 4">
              <a:extLst>
                <a:ext uri="{FF2B5EF4-FFF2-40B4-BE49-F238E27FC236}">
                  <a16:creationId xmlns:a16="http://schemas.microsoft.com/office/drawing/2014/main" id="{2E1DA1A6-F0BD-6C98-7C08-3A7AF4E9219E}"/>
                </a:ext>
              </a:extLst>
            </p:cNvPr>
            <p:cNvGrpSpPr/>
            <p:nvPr/>
          </p:nvGrpSpPr>
          <p:grpSpPr>
            <a:xfrm>
              <a:off x="2881369" y="5925867"/>
              <a:ext cx="5795383" cy="457200"/>
              <a:chOff x="2720661" y="6016193"/>
              <a:chExt cx="5795383" cy="457200"/>
            </a:xfrm>
          </p:grpSpPr>
          <p:pic>
            <p:nvPicPr>
              <p:cNvPr id="28" name="Picture 27" descr="Logo, company name&#10;&#10;Description automatically generated">
                <a:extLst>
                  <a:ext uri="{FF2B5EF4-FFF2-40B4-BE49-F238E27FC236}">
                    <a16:creationId xmlns:a16="http://schemas.microsoft.com/office/drawing/2014/main" id="{33D1B12D-6B53-3745-36E3-98578CA293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35432" y="6107633"/>
                <a:ext cx="680612" cy="274320"/>
              </a:xfrm>
              <a:prstGeom prst="rect">
                <a:avLst/>
              </a:prstGeom>
            </p:spPr>
          </p:pic>
          <p:pic>
            <p:nvPicPr>
              <p:cNvPr id="29" name="Picture 28" descr="Logo, company name&#10;&#10;Description automatically generated">
                <a:extLst>
                  <a:ext uri="{FF2B5EF4-FFF2-40B4-BE49-F238E27FC236}">
                    <a16:creationId xmlns:a16="http://schemas.microsoft.com/office/drawing/2014/main" id="{BD177A3C-F22B-95A7-56FD-AEBDE2295B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8150" y="6016193"/>
                <a:ext cx="812284" cy="457200"/>
              </a:xfrm>
              <a:prstGeom prst="rect">
                <a:avLst/>
              </a:prstGeom>
            </p:spPr>
          </p:pic>
          <p:pic>
            <p:nvPicPr>
              <p:cNvPr id="30" name="Picture 29">
                <a:extLst>
                  <a:ext uri="{FF2B5EF4-FFF2-40B4-BE49-F238E27FC236}">
                    <a16:creationId xmlns:a16="http://schemas.microsoft.com/office/drawing/2014/main" id="{30976A22-1343-E821-1971-6916683117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869" b="-1612"/>
              <a:stretch/>
            </p:blipFill>
            <p:spPr>
              <a:xfrm>
                <a:off x="6609269" y="6153353"/>
                <a:ext cx="987325" cy="182880"/>
              </a:xfrm>
              <a:prstGeom prst="rect">
                <a:avLst/>
              </a:prstGeom>
            </p:spPr>
          </p:pic>
          <p:pic>
            <p:nvPicPr>
              <p:cNvPr id="31" name="Picture 30" descr="Text&#10;&#10;Description automatically generated with medium confidence">
                <a:extLst>
                  <a:ext uri="{FF2B5EF4-FFF2-40B4-BE49-F238E27FC236}">
                    <a16:creationId xmlns:a16="http://schemas.microsoft.com/office/drawing/2014/main" id="{8F024BE2-2B25-BCA3-7AEF-071EFEBB8C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11664" y="6107633"/>
                <a:ext cx="607651" cy="274320"/>
              </a:xfrm>
              <a:prstGeom prst="rect">
                <a:avLst/>
              </a:prstGeom>
            </p:spPr>
          </p:pic>
          <p:pic>
            <p:nvPicPr>
              <p:cNvPr id="32" name="Picture 31">
                <a:extLst>
                  <a:ext uri="{FF2B5EF4-FFF2-40B4-BE49-F238E27FC236}">
                    <a16:creationId xmlns:a16="http://schemas.microsoft.com/office/drawing/2014/main" id="{7A868EA0-6B4B-997A-D099-B176753C3B4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81288" y="6107633"/>
                <a:ext cx="891541" cy="274320"/>
              </a:xfrm>
              <a:prstGeom prst="rect">
                <a:avLst/>
              </a:prstGeom>
            </p:spPr>
          </p:pic>
          <p:pic>
            <p:nvPicPr>
              <p:cNvPr id="33" name="Picture 32" descr="A close up of a sign&#10;&#10;Description generated with very high confidence">
                <a:extLst>
                  <a:ext uri="{FF2B5EF4-FFF2-40B4-BE49-F238E27FC236}">
                    <a16:creationId xmlns:a16="http://schemas.microsoft.com/office/drawing/2014/main" id="{48058758-467F-8545-F717-C9A8917CBF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20661" y="6061913"/>
                <a:ext cx="621792" cy="365760"/>
              </a:xfrm>
              <a:prstGeom prst="rect">
                <a:avLst/>
              </a:prstGeom>
            </p:spPr>
          </p:pic>
        </p:grpSp>
        <p:pic>
          <p:nvPicPr>
            <p:cNvPr id="10" name="Picture 9" descr="Logo&#10;&#10;Description automatically generated">
              <a:extLst>
                <a:ext uri="{FF2B5EF4-FFF2-40B4-BE49-F238E27FC236}">
                  <a16:creationId xmlns:a16="http://schemas.microsoft.com/office/drawing/2014/main" id="{E129FD0E-FD18-17B6-18DB-D8AE1DA60B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10223" y="5971587"/>
              <a:ext cx="494676" cy="365760"/>
            </a:xfrm>
            <a:prstGeom prst="rect">
              <a:avLst/>
            </a:prstGeom>
          </p:spPr>
        </p:pic>
      </p:grpSp>
      <p:cxnSp>
        <p:nvCxnSpPr>
          <p:cNvPr id="17" name="Straight Connector 16">
            <a:extLst>
              <a:ext uri="{FF2B5EF4-FFF2-40B4-BE49-F238E27FC236}">
                <a16:creationId xmlns:a16="http://schemas.microsoft.com/office/drawing/2014/main" id="{078DCEE6-2248-ED10-4E02-E63B160C899E}"/>
              </a:ext>
            </a:extLst>
          </p:cNvPr>
          <p:cNvCxnSpPr/>
          <p:nvPr/>
        </p:nvCxnSpPr>
        <p:spPr>
          <a:xfrm>
            <a:off x="607832" y="524409"/>
            <a:ext cx="0" cy="441326"/>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19" descr="A map of the world with different colored countries/regions&#10;&#10;Description automatically generated">
            <a:extLst>
              <a:ext uri="{FF2B5EF4-FFF2-40B4-BE49-F238E27FC236}">
                <a16:creationId xmlns:a16="http://schemas.microsoft.com/office/drawing/2014/main" id="{0588F8CF-92CA-16F3-04B0-7D96E518CB34}"/>
              </a:ext>
            </a:extLst>
          </p:cNvPr>
          <p:cNvPicPr>
            <a:picLocks noChangeAspect="1"/>
          </p:cNvPicPr>
          <p:nvPr/>
        </p:nvPicPr>
        <p:blipFill rotWithShape="1">
          <a:blip r:embed="rId10"/>
          <a:srcRect l="2210"/>
          <a:stretch/>
        </p:blipFill>
        <p:spPr>
          <a:xfrm>
            <a:off x="453043" y="1473191"/>
            <a:ext cx="8223708" cy="4247745"/>
          </a:xfrm>
          <a:prstGeom prst="rect">
            <a:avLst/>
          </a:prstGeom>
        </p:spPr>
      </p:pic>
    </p:spTree>
    <p:extLst>
      <p:ext uri="{BB962C8B-B14F-4D97-AF65-F5344CB8AC3E}">
        <p14:creationId xmlns:p14="http://schemas.microsoft.com/office/powerpoint/2010/main" val="256652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p:txBody>
          <a:bodyPr>
            <a:normAutofit fontScale="90000"/>
          </a:bodyPr>
          <a:lstStyle/>
          <a:p>
            <a:r>
              <a:rPr lang="en-US" dirty="0" err="1"/>
              <a:t>QuickRes</a:t>
            </a:r>
            <a:r>
              <a:rPr lang="en-US" dirty="0"/>
              <a:t> tutorial videos</a:t>
            </a:r>
            <a:br>
              <a:rPr lang="en-US" dirty="0"/>
            </a:br>
            <a:endParaRPr lang="en-US" dirty="0"/>
          </a:p>
        </p:txBody>
      </p:sp>
      <p:pic>
        <p:nvPicPr>
          <p:cNvPr id="5" name="Online Media 3" descr="QuickRes Client Explainer Video">
            <a:hlinkClick r:id="" action="ppaction://media"/>
            <a:extLst>
              <a:ext uri="{FF2B5EF4-FFF2-40B4-BE49-F238E27FC236}">
                <a16:creationId xmlns:a16="http://schemas.microsoft.com/office/drawing/2014/main" id="{80E4EF8A-6471-CB83-8AC7-8A6705FF51FF}"/>
              </a:ext>
            </a:extLst>
          </p:cNvPr>
          <p:cNvPicPr>
            <a:picLocks noRot="1" noChangeAspect="1"/>
          </p:cNvPicPr>
          <p:nvPr>
            <a:videoFile r:link="rId1"/>
          </p:nvPr>
        </p:nvPicPr>
        <p:blipFill>
          <a:blip r:embed="rId4"/>
          <a:stretch>
            <a:fillRect/>
          </a:stretch>
        </p:blipFill>
        <p:spPr>
          <a:xfrm>
            <a:off x="1915761" y="1954898"/>
            <a:ext cx="4471391" cy="2584450"/>
          </a:xfrm>
          <a:prstGeom prst="rect">
            <a:avLst/>
          </a:prstGeom>
          <a:ln>
            <a:solidFill>
              <a:schemeClr val="accent2"/>
            </a:solidFill>
          </a:ln>
        </p:spPr>
      </p:pic>
      <p:sp>
        <p:nvSpPr>
          <p:cNvPr id="6" name="TextBox 5">
            <a:extLst>
              <a:ext uri="{FF2B5EF4-FFF2-40B4-BE49-F238E27FC236}">
                <a16:creationId xmlns:a16="http://schemas.microsoft.com/office/drawing/2014/main" id="{72BE6AF2-9DFD-39CB-A95E-BF3321019D40}"/>
              </a:ext>
            </a:extLst>
          </p:cNvPr>
          <p:cNvSpPr txBox="1"/>
          <p:nvPr/>
        </p:nvSpPr>
        <p:spPr>
          <a:xfrm>
            <a:off x="1915761" y="4613942"/>
            <a:ext cx="4350327" cy="415498"/>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View video on YouTube: </a:t>
            </a:r>
            <a:r>
              <a:rPr lang="en-US" sz="1050" dirty="0">
                <a:latin typeface="Arial" panose="020B0604020202020204" pitchFamily="34" charset="0"/>
                <a:cs typeface="Arial" panose="020B0604020202020204" pitchFamily="34" charset="0"/>
                <a:hlinkClick r:id="rId5"/>
              </a:rPr>
              <a:t>https://www.youtube.com/watch?v=YlIGn4bgzrU</a:t>
            </a:r>
            <a:r>
              <a:rPr lang="en-US" sz="1050" dirty="0">
                <a:latin typeface="Arial" panose="020B0604020202020204" pitchFamily="34" charset="0"/>
                <a:cs typeface="Arial" panose="020B0604020202020204" pitchFamily="34" charset="0"/>
              </a:rPr>
              <a:t> </a:t>
            </a:r>
          </a:p>
        </p:txBody>
      </p:sp>
      <p:pic>
        <p:nvPicPr>
          <p:cNvPr id="7" name="Online Media 3" descr="Virtual Case Management on QuickRes">
            <a:hlinkClick r:id="" action="ppaction://media"/>
            <a:extLst>
              <a:ext uri="{FF2B5EF4-FFF2-40B4-BE49-F238E27FC236}">
                <a16:creationId xmlns:a16="http://schemas.microsoft.com/office/drawing/2014/main" id="{A5914EDA-711D-DC55-1B90-D8007CD0EF3E}"/>
              </a:ext>
            </a:extLst>
          </p:cNvPr>
          <p:cNvPicPr>
            <a:picLocks noRot="1" noChangeAspect="1"/>
          </p:cNvPicPr>
          <p:nvPr>
            <a:videoFile r:link="rId2"/>
          </p:nvPr>
        </p:nvPicPr>
        <p:blipFill>
          <a:blip r:embed="rId6"/>
          <a:stretch>
            <a:fillRect/>
          </a:stretch>
        </p:blipFill>
        <p:spPr>
          <a:xfrm>
            <a:off x="7045928" y="1946168"/>
            <a:ext cx="4572000" cy="2582961"/>
          </a:xfrm>
          <a:prstGeom prst="rect">
            <a:avLst/>
          </a:prstGeom>
          <a:ln>
            <a:solidFill>
              <a:schemeClr val="accent2"/>
            </a:solidFill>
          </a:ln>
        </p:spPr>
      </p:pic>
      <p:sp>
        <p:nvSpPr>
          <p:cNvPr id="8" name="TextBox 7">
            <a:extLst>
              <a:ext uri="{FF2B5EF4-FFF2-40B4-BE49-F238E27FC236}">
                <a16:creationId xmlns:a16="http://schemas.microsoft.com/office/drawing/2014/main" id="{22F68D4C-F533-FD35-58BD-A7C5E0B6647F}"/>
              </a:ext>
            </a:extLst>
          </p:cNvPr>
          <p:cNvSpPr txBox="1"/>
          <p:nvPr/>
        </p:nvSpPr>
        <p:spPr>
          <a:xfrm>
            <a:off x="1806577" y="1508146"/>
            <a:ext cx="4572000" cy="338554"/>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Client explainer video (3:08 minutes)</a:t>
            </a:r>
          </a:p>
        </p:txBody>
      </p:sp>
      <p:sp>
        <p:nvSpPr>
          <p:cNvPr id="9" name="TextBox 8">
            <a:extLst>
              <a:ext uri="{FF2B5EF4-FFF2-40B4-BE49-F238E27FC236}">
                <a16:creationId xmlns:a16="http://schemas.microsoft.com/office/drawing/2014/main" id="{5F2CFE48-A9C5-AE4C-41D5-E4D037C20350}"/>
              </a:ext>
            </a:extLst>
          </p:cNvPr>
          <p:cNvSpPr txBox="1"/>
          <p:nvPr/>
        </p:nvSpPr>
        <p:spPr>
          <a:xfrm>
            <a:off x="7004984" y="1508146"/>
            <a:ext cx="4572000" cy="338554"/>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Case management video (2:04 minutes) </a:t>
            </a:r>
          </a:p>
        </p:txBody>
      </p:sp>
      <p:sp>
        <p:nvSpPr>
          <p:cNvPr id="10" name="TextBox 9">
            <a:extLst>
              <a:ext uri="{FF2B5EF4-FFF2-40B4-BE49-F238E27FC236}">
                <a16:creationId xmlns:a16="http://schemas.microsoft.com/office/drawing/2014/main" id="{9AB57CF2-7A4D-A99C-4705-224218835EAC}"/>
              </a:ext>
            </a:extLst>
          </p:cNvPr>
          <p:cNvSpPr txBox="1"/>
          <p:nvPr/>
        </p:nvSpPr>
        <p:spPr>
          <a:xfrm>
            <a:off x="7045928" y="4628596"/>
            <a:ext cx="3428108" cy="415498"/>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View video on YouTube: </a:t>
            </a:r>
            <a:r>
              <a:rPr lang="en-US" sz="1050" dirty="0">
                <a:latin typeface="Arial" panose="020B0604020202020204" pitchFamily="34" charset="0"/>
                <a:cs typeface="Arial" panose="020B0604020202020204" pitchFamily="34" charset="0"/>
                <a:hlinkClick r:id="rId7"/>
              </a:rPr>
              <a:t>https://www.youtube.com/watch?v=hiKhIst9_3g</a:t>
            </a:r>
            <a:r>
              <a:rPr lang="en-US" sz="105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0144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5"/>
                </p:tgtEl>
              </p:cMediaNode>
            </p:video>
            <p:video>
              <p:cMediaNode vol="80000">
                <p:cTn id="13"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993804-AEAB-D39A-DBF5-C7F2D93AA262}"/>
              </a:ext>
            </a:extLst>
          </p:cNvPr>
          <p:cNvSpPr>
            <a:spLocks noGrp="1"/>
          </p:cNvSpPr>
          <p:nvPr>
            <p:ph type="title"/>
          </p:nvPr>
        </p:nvSpPr>
        <p:spPr/>
        <p:txBody>
          <a:bodyPr/>
          <a:lstStyle/>
          <a:p>
            <a:r>
              <a:rPr lang="en-US" dirty="0"/>
              <a:t>Considerations</a:t>
            </a:r>
          </a:p>
        </p:txBody>
      </p:sp>
      <p:sp>
        <p:nvSpPr>
          <p:cNvPr id="2" name="Content Placeholder 1">
            <a:extLst>
              <a:ext uri="{FF2B5EF4-FFF2-40B4-BE49-F238E27FC236}">
                <a16:creationId xmlns:a16="http://schemas.microsoft.com/office/drawing/2014/main" id="{7A93AF80-8FE3-C7E7-0BA9-58E30DD50098}"/>
              </a:ext>
            </a:extLst>
          </p:cNvPr>
          <p:cNvSpPr>
            <a:spLocks noGrp="1"/>
          </p:cNvSpPr>
          <p:nvPr>
            <p:ph sz="quarter" idx="11"/>
          </p:nvPr>
        </p:nvSpPr>
        <p:spPr/>
        <p:txBody>
          <a:bodyPr>
            <a:normAutofit lnSpcReduction="10000"/>
          </a:bodyPr>
          <a:lstStyle/>
          <a:p>
            <a:pPr marL="457200" indent="-457200">
              <a:buFont typeface="Arial" panose="020B0604020202020204" pitchFamily="34" charset="0"/>
              <a:buChar char="•"/>
            </a:pPr>
            <a:r>
              <a:rPr lang="en-US" sz="2800" b="0" dirty="0"/>
              <a:t>How can ORA serve the needs of clients, providers, or other program staff?</a:t>
            </a:r>
          </a:p>
          <a:p>
            <a:pPr marL="457200" indent="-457200">
              <a:buFont typeface="Arial" panose="020B0604020202020204" pitchFamily="34" charset="0"/>
              <a:buChar char="•"/>
            </a:pPr>
            <a:r>
              <a:rPr lang="en-US" sz="2800" b="0" dirty="0"/>
              <a:t>How would ORA integrate with existing HMIS tools and processes?</a:t>
            </a:r>
          </a:p>
          <a:p>
            <a:pPr marL="457200" indent="-457200">
              <a:buFont typeface="Arial" panose="020B0604020202020204" pitchFamily="34" charset="0"/>
              <a:buChar char="•"/>
            </a:pPr>
            <a:r>
              <a:rPr lang="en-US" sz="2800" b="0" dirty="0"/>
              <a:t>What financial and human resources must be deployed to rollout and use ORA effectively? </a:t>
            </a:r>
          </a:p>
          <a:p>
            <a:pPr marL="457200" indent="-457200">
              <a:buFont typeface="Arial" panose="020B0604020202020204" pitchFamily="34" charset="0"/>
              <a:buChar char="•"/>
            </a:pPr>
            <a:r>
              <a:rPr lang="en-US" sz="2800" b="0" dirty="0"/>
              <a:t>What level of expert technical assistance might the program require to use ORA?</a:t>
            </a:r>
          </a:p>
          <a:p>
            <a:pPr marL="457200" indent="-457200">
              <a:buFont typeface="Arial" panose="020B0604020202020204" pitchFamily="34" charset="0"/>
              <a:buChar char="•"/>
            </a:pPr>
            <a:r>
              <a:rPr lang="en-US" sz="2800" b="0" dirty="0"/>
              <a:t>Want help exploring these questions, email us at </a:t>
            </a:r>
            <a:r>
              <a:rPr lang="en-US" sz="2800" b="0" dirty="0">
                <a:hlinkClick r:id="rId3"/>
              </a:rPr>
              <a:t>goingonline@fhi360.org</a:t>
            </a:r>
            <a:r>
              <a:rPr lang="en-US" sz="2800" b="0" dirty="0"/>
              <a:t>  </a:t>
            </a:r>
          </a:p>
          <a:p>
            <a:pPr marL="457200" indent="-457200">
              <a:buFont typeface="Arial" panose="020B0604020202020204" pitchFamily="34" charset="0"/>
              <a:buChar char="•"/>
            </a:pPr>
            <a:endParaRPr lang="en-US" sz="2800" b="0" dirty="0"/>
          </a:p>
        </p:txBody>
      </p:sp>
    </p:spTree>
    <p:extLst>
      <p:ext uri="{BB962C8B-B14F-4D97-AF65-F5344CB8AC3E}">
        <p14:creationId xmlns:p14="http://schemas.microsoft.com/office/powerpoint/2010/main" val="825775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96A711-2365-4276-E365-85F948EF0B09}"/>
              </a:ext>
            </a:extLst>
          </p:cNvPr>
          <p:cNvSpPr>
            <a:spLocks noGrp="1"/>
          </p:cNvSpPr>
          <p:nvPr>
            <p:ph type="title"/>
          </p:nvPr>
        </p:nvSpPr>
        <p:spPr>
          <a:xfrm>
            <a:off x="1964869" y="400146"/>
            <a:ext cx="9144456" cy="838199"/>
          </a:xfrm>
        </p:spPr>
        <p:txBody>
          <a:bodyPr/>
          <a:lstStyle/>
          <a:p>
            <a:r>
              <a:rPr lang="en-US" dirty="0"/>
              <a:t>Resources</a:t>
            </a:r>
          </a:p>
        </p:txBody>
      </p:sp>
      <p:sp>
        <p:nvSpPr>
          <p:cNvPr id="2" name="Content Placeholder 1">
            <a:extLst>
              <a:ext uri="{FF2B5EF4-FFF2-40B4-BE49-F238E27FC236}">
                <a16:creationId xmlns:a16="http://schemas.microsoft.com/office/drawing/2014/main" id="{4DA96B7F-C1CD-4754-A80F-85EDD8DA3763}"/>
              </a:ext>
            </a:extLst>
          </p:cNvPr>
          <p:cNvSpPr>
            <a:spLocks noGrp="1"/>
          </p:cNvSpPr>
          <p:nvPr>
            <p:ph sz="quarter" idx="11"/>
          </p:nvPr>
        </p:nvSpPr>
        <p:spPr>
          <a:xfrm>
            <a:off x="1964317" y="1238345"/>
            <a:ext cx="9145008" cy="4738688"/>
          </a:xfrm>
        </p:spPr>
        <p:txBody>
          <a:bodyPr>
            <a:noAutofit/>
          </a:bodyPr>
          <a:lstStyle/>
          <a:p>
            <a:pPr marL="285750" lvl="0" indent="-285750">
              <a:buFont typeface="Arial" panose="020B0604020202020204" pitchFamily="34" charset="0"/>
              <a:buChar char="•"/>
            </a:pPr>
            <a:r>
              <a:rPr lang="en-US" sz="1800" b="0" dirty="0"/>
              <a:t>Meta Accelerator Program Case Studies (2022): </a:t>
            </a:r>
            <a:r>
              <a:rPr lang="en-US" sz="1800" b="0" dirty="0">
                <a:hlinkClick r:id="rId3"/>
              </a:rPr>
              <a:t>Cambodia</a:t>
            </a:r>
            <a:r>
              <a:rPr lang="en-US" sz="1800" b="0" dirty="0"/>
              <a:t>; </a:t>
            </a:r>
            <a:r>
              <a:rPr lang="en-US" sz="1800" b="0" dirty="0">
                <a:hlinkClick r:id="rId4"/>
              </a:rPr>
              <a:t>Ghana</a:t>
            </a:r>
            <a:r>
              <a:rPr lang="en-US" sz="1800" b="0" dirty="0"/>
              <a:t>; </a:t>
            </a:r>
            <a:r>
              <a:rPr lang="en-US" sz="1800" b="0" dirty="0">
                <a:hlinkClick r:id="rId5"/>
              </a:rPr>
              <a:t>Nepal</a:t>
            </a:r>
            <a:r>
              <a:rPr lang="en-US" sz="1800" b="0" dirty="0"/>
              <a:t>; </a:t>
            </a:r>
            <a:r>
              <a:rPr lang="en-US" sz="1800" b="0" dirty="0">
                <a:hlinkClick r:id="rId6"/>
              </a:rPr>
              <a:t>South Africa</a:t>
            </a:r>
            <a:r>
              <a:rPr lang="en-US" sz="1800" b="0" dirty="0"/>
              <a:t>; </a:t>
            </a:r>
            <a:r>
              <a:rPr lang="en-US" sz="1800" b="0" dirty="0">
                <a:hlinkClick r:id="rId7"/>
              </a:rPr>
              <a:t>Thailand</a:t>
            </a:r>
            <a:endParaRPr lang="en-US" sz="1800" b="0" dirty="0"/>
          </a:p>
          <a:p>
            <a:pPr marL="285750" lvl="0" indent="-285750">
              <a:buFont typeface="Arial" panose="020B0604020202020204" pitchFamily="34" charset="0"/>
              <a:buChar char="•"/>
            </a:pPr>
            <a:r>
              <a:rPr lang="en-US" sz="1800" b="0" dirty="0"/>
              <a:t>Policy brief: </a:t>
            </a:r>
            <a:r>
              <a:rPr lang="en-US" sz="1800" b="0" dirty="0">
                <a:hlinkClick r:id="rId8"/>
              </a:rPr>
              <a:t>Virtual interventions in response to HIV… </a:t>
            </a:r>
            <a:r>
              <a:rPr lang="en-US" sz="1800" b="0" dirty="0"/>
              <a:t>UNAIDS and WHO (2022)</a:t>
            </a:r>
          </a:p>
          <a:p>
            <a:pPr marL="285750" lvl="0" indent="-285750">
              <a:buFont typeface="Arial" panose="020B0604020202020204" pitchFamily="34" charset="0"/>
              <a:buChar char="•"/>
            </a:pPr>
            <a:r>
              <a:rPr lang="en-US" sz="1800" b="0" dirty="0">
                <a:hlinkClick r:id="rId9"/>
              </a:rPr>
              <a:t>Digital Health Landscape Report</a:t>
            </a:r>
            <a:r>
              <a:rPr lang="en-US" sz="1800" b="0" dirty="0"/>
              <a:t>, PROMISE Project (2022)</a:t>
            </a:r>
          </a:p>
          <a:p>
            <a:pPr marL="285750" lvl="0" indent="-285750">
              <a:buFont typeface="Arial" panose="020B0604020202020204" pitchFamily="34" charset="0"/>
              <a:buChar char="•"/>
            </a:pPr>
            <a:r>
              <a:rPr lang="en-US" sz="1800" b="0" dirty="0">
                <a:hlinkClick r:id="rId10"/>
              </a:rPr>
              <a:t>Going Online: A Budgeting and Programming Aid for Virtual HIV Interventions</a:t>
            </a:r>
            <a:r>
              <a:rPr lang="en-US" sz="1800" b="0" dirty="0"/>
              <a:t> (2022)</a:t>
            </a:r>
          </a:p>
          <a:p>
            <a:pPr marL="285750" lvl="0" indent="-285750">
              <a:buFont typeface="Arial" panose="020B0604020202020204" pitchFamily="34" charset="0"/>
              <a:buChar char="•"/>
            </a:pPr>
            <a:r>
              <a:rPr lang="en-US" sz="1800" b="0" dirty="0">
                <a:hlinkClick r:id="rId11"/>
              </a:rPr>
              <a:t>Local Partner Capacity Development for Going Online </a:t>
            </a:r>
            <a:r>
              <a:rPr lang="en-US" sz="1800" b="0" dirty="0"/>
              <a:t>(2022)</a:t>
            </a:r>
          </a:p>
          <a:p>
            <a:pPr marL="285750" lvl="0" indent="-285750">
              <a:buFont typeface="Arial" panose="020B0604020202020204" pitchFamily="34" charset="0"/>
              <a:buChar char="•"/>
            </a:pPr>
            <a:r>
              <a:rPr lang="en-US" sz="1800" b="0" dirty="0">
                <a:hlinkClick r:id="rId12"/>
              </a:rPr>
              <a:t>Secure Use of Mobile Devices and Apps </a:t>
            </a:r>
            <a:r>
              <a:rPr lang="en-US" sz="1800" b="0" dirty="0"/>
              <a:t>(2021)</a:t>
            </a:r>
          </a:p>
          <a:p>
            <a:pPr marL="285750" lvl="0" indent="-285750">
              <a:buFont typeface="Arial" panose="020B0604020202020204" pitchFamily="34" charset="0"/>
              <a:buChar char="•"/>
            </a:pPr>
            <a:r>
              <a:rPr lang="en-US" sz="1800" b="0" dirty="0">
                <a:hlinkClick r:id="rId13"/>
              </a:rPr>
              <a:t>LINK Technical Guide: An Electronic Client Feedback System for HIV Programs</a:t>
            </a:r>
            <a:r>
              <a:rPr lang="en-US" sz="1800" b="0" dirty="0"/>
              <a:t> (2021)</a:t>
            </a:r>
          </a:p>
          <a:p>
            <a:pPr marL="285750" lvl="0" indent="-285750">
              <a:buFont typeface="Arial" panose="020B0604020202020204" pitchFamily="34" charset="0"/>
              <a:buChar char="•"/>
            </a:pPr>
            <a:r>
              <a:rPr lang="en-US" sz="1800" b="0" dirty="0">
                <a:hlinkClick r:id="rId14"/>
              </a:rPr>
              <a:t>QuickRes Technical Guide: A Global Online Reservation and Case Management App for HIV Programs</a:t>
            </a:r>
            <a:r>
              <a:rPr lang="en-US" sz="1800" b="0" dirty="0"/>
              <a:t> (2021)</a:t>
            </a:r>
          </a:p>
          <a:p>
            <a:pPr marL="285750" lvl="0" indent="-285750">
              <a:buFont typeface="Arial" panose="020B0604020202020204" pitchFamily="34" charset="0"/>
              <a:buChar char="•"/>
            </a:pPr>
            <a:r>
              <a:rPr lang="en-US" sz="1800" b="0" dirty="0">
                <a:hlinkClick r:id="rId15"/>
              </a:rPr>
              <a:t>A Vision for Going Online to Accelerate the Impact of HIV Programs</a:t>
            </a:r>
            <a:r>
              <a:rPr lang="en-US" sz="1800" b="0" dirty="0"/>
              <a:t> (2019)</a:t>
            </a:r>
          </a:p>
          <a:p>
            <a:pPr marL="285750" lvl="0" indent="-285750">
              <a:buFont typeface="Arial" panose="020B0604020202020204" pitchFamily="34" charset="0"/>
              <a:buChar char="•"/>
            </a:pPr>
            <a:r>
              <a:rPr lang="en-US" sz="1800" b="0" dirty="0"/>
              <a:t>Various technical briefs: </a:t>
            </a:r>
            <a:r>
              <a:rPr lang="en-US" sz="1800" b="0" dirty="0">
                <a:hlinkClick r:id="rId16"/>
              </a:rPr>
              <a:t>Quick Online Surveys</a:t>
            </a:r>
            <a:r>
              <a:rPr lang="en-US" sz="1800" b="0" dirty="0"/>
              <a:t>, </a:t>
            </a:r>
            <a:r>
              <a:rPr lang="en-US" sz="1800" b="0" dirty="0">
                <a:hlinkClick r:id="rId17"/>
              </a:rPr>
              <a:t>Social Media Mapping</a:t>
            </a:r>
            <a:r>
              <a:rPr lang="en-US" sz="1800" b="0" dirty="0"/>
              <a:t>, </a:t>
            </a:r>
            <a:r>
              <a:rPr lang="en-US" sz="1800" b="0" dirty="0">
                <a:hlinkClick r:id="rId18"/>
              </a:rPr>
              <a:t>Social Influencer Outreach</a:t>
            </a:r>
            <a:r>
              <a:rPr lang="en-US" sz="1800" b="0" dirty="0"/>
              <a:t>, and </a:t>
            </a:r>
            <a:r>
              <a:rPr lang="en-US" sz="1800" b="0" dirty="0">
                <a:hlinkClick r:id="rId19"/>
              </a:rPr>
              <a:t>Social Network Outreach</a:t>
            </a:r>
            <a:endParaRPr lang="en-US" sz="1800" b="0" dirty="0"/>
          </a:p>
        </p:txBody>
      </p:sp>
    </p:spTree>
    <p:extLst>
      <p:ext uri="{BB962C8B-B14F-4D97-AF65-F5344CB8AC3E}">
        <p14:creationId xmlns:p14="http://schemas.microsoft.com/office/powerpoint/2010/main" val="277573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DFF170-C13A-EFD6-BB24-02270E1E0A5A}"/>
              </a:ext>
            </a:extLst>
          </p:cNvPr>
          <p:cNvSpPr>
            <a:spLocks noGrp="1"/>
          </p:cNvSpPr>
          <p:nvPr>
            <p:ph type="body" sz="quarter" idx="11"/>
          </p:nvPr>
        </p:nvSpPr>
        <p:spPr>
          <a:xfrm>
            <a:off x="4100363" y="624105"/>
            <a:ext cx="7873388" cy="441326"/>
          </a:xfrm>
        </p:spPr>
        <p:txBody>
          <a:bodyPr>
            <a:normAutofit fontScale="92500" lnSpcReduction="20000"/>
          </a:bodyPr>
          <a:lstStyle/>
          <a:p>
            <a:r>
              <a:rPr lang="en-US" dirty="0">
                <a:solidFill>
                  <a:schemeClr val="tx2"/>
                </a:solidFill>
              </a:rPr>
              <a:t>Thank you from the Going Online team!</a:t>
            </a:r>
          </a:p>
        </p:txBody>
      </p:sp>
    </p:spTree>
    <p:extLst>
      <p:ext uri="{BB962C8B-B14F-4D97-AF65-F5344CB8AC3E}">
        <p14:creationId xmlns:p14="http://schemas.microsoft.com/office/powerpoint/2010/main" val="1631489519"/>
      </p:ext>
    </p:extLst>
  </p:cSld>
  <p:clrMapOvr>
    <a:masterClrMapping/>
  </p:clrMapOvr>
</p:sld>
</file>

<file path=ppt/theme/theme1.xml><?xml version="1.0" encoding="utf-8"?>
<a:theme xmlns:a="http://schemas.openxmlformats.org/drawingml/2006/main" name="Theme1">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0F1C20AD-2B43-49A8-A44D-73243EC4F3F0}" vid="{6ABE10FF-601A-43BC-92B5-D5492DD334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13d8cb44-f7b4-4e4c-94ec-92fa8e254e0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C34909B95E261B4EAE15CA4127ACE4BF" ma:contentTypeVersion="20" ma:contentTypeDescription="NGO Document content type" ma:contentTypeScope="" ma:versionID="a7c2ca31feea3b5b386b3e62d65b35a5">
  <xsd:schema xmlns:xsd="http://www.w3.org/2001/XMLSchema" xmlns:xs="http://www.w3.org/2001/XMLSchema" xmlns:p="http://schemas.microsoft.com/office/2006/metadata/properties" xmlns:ns2="c629780e-db83-45bc-a257-7c8c4fd6b9cb" xmlns:ns3="13d8cb44-f7b4-4e4c-94ec-92fa8e254e0f" targetNamespace="http://schemas.microsoft.com/office/2006/metadata/properties" ma:root="true" ma:fieldsID="2b27f6106a5f53809397b7b64b6aaec9" ns2:_="" ns3:_="">
    <xsd:import namespace="c629780e-db83-45bc-a257-7c8c4fd6b9cb"/>
    <xsd:import namespace="13d8cb44-f7b4-4e4c-94ec-92fa8e254e0f"/>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descriptio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d8cb44-f7b4-4e4c-94ec-92fa8e254e0f"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640978B8-74BD-4ABE-8747-4338AF74F122}">
  <ds:schemaRefs>
    <ds:schemaRef ds:uri="http://schemas.microsoft.com/office/2006/documentManagement/types"/>
    <ds:schemaRef ds:uri="c629780e-db83-45bc-a257-7c8c4fd6b9cb"/>
    <ds:schemaRef ds:uri="http://purl.org/dc/dcmitype/"/>
    <ds:schemaRef ds:uri="http://purl.org/dc/elements/1.1/"/>
    <ds:schemaRef ds:uri="http://purl.org/dc/terms/"/>
    <ds:schemaRef ds:uri="http://schemas.openxmlformats.org/package/2006/metadata/core-properties"/>
    <ds:schemaRef ds:uri="http://schemas.microsoft.com/office/infopath/2007/PartnerControls"/>
    <ds:schemaRef ds:uri="13d8cb44-f7b4-4e4c-94ec-92fa8e254e0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0D8941B-7AD2-4AF2-8F92-8B9266CC1DA3}">
  <ds:schemaRefs>
    <ds:schemaRef ds:uri="13d8cb44-f7b4-4e4c-94ec-92fa8e254e0f"/>
    <ds:schemaRef ds:uri="c629780e-db83-45bc-a257-7c8c4fd6b9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296</TotalTime>
  <Words>2302</Words>
  <Application>Microsoft Office PowerPoint</Application>
  <PresentationFormat>Widescreen</PresentationFormat>
  <Paragraphs>139</Paragraphs>
  <Slides>10</Slides>
  <Notes>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Century Gothic</vt:lpstr>
      <vt:lpstr>Courier New</vt:lpstr>
      <vt:lpstr>Lato Regular</vt:lpstr>
      <vt:lpstr>System Font Regular</vt:lpstr>
      <vt:lpstr>Theme1</vt:lpstr>
      <vt:lpstr>Enabling Telehealth and Self Care Through ORA / QuickRes</vt:lpstr>
      <vt:lpstr>About ORA </vt:lpstr>
      <vt:lpstr>PowerPoint Presentation</vt:lpstr>
      <vt:lpstr>How does ORA support DSD along the cascade?   </vt:lpstr>
      <vt:lpstr>PowerPoint Presentation</vt:lpstr>
      <vt:lpstr>QuickRes tutorial videos </vt:lpstr>
      <vt:lpstr>Considerations</vt:lpstr>
      <vt:lpstr>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Intuser</dc:creator>
  <cp:lastModifiedBy>Syowai, Maureen</cp:lastModifiedBy>
  <cp:revision>5</cp:revision>
  <cp:lastPrinted>2021-07-21T14:19:26Z</cp:lastPrinted>
  <dcterms:created xsi:type="dcterms:W3CDTF">2022-06-22T19:43:12Z</dcterms:created>
  <dcterms:modified xsi:type="dcterms:W3CDTF">2023-11-02T21:33:24Z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0x01010033CF86A3E53F48B7ADBBC140A8AF8FA700C34909B95E261B4EAE15CA4127ACE4BF</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