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</p:sldMasterIdLst>
  <p:notesMasterIdLst>
    <p:notesMasterId r:id="rId11"/>
  </p:notesMasterIdLst>
  <p:handoutMasterIdLst>
    <p:handoutMasterId r:id="rId12"/>
  </p:handoutMasterIdLst>
  <p:sldIdLst>
    <p:sldId id="258" r:id="rId5"/>
    <p:sldId id="265" r:id="rId6"/>
    <p:sldId id="262" r:id="rId7"/>
    <p:sldId id="263" r:id="rId8"/>
    <p:sldId id="264" r:id="rId9"/>
    <p:sldId id="256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169"/>
    <a:srgbClr val="7B8CAA"/>
    <a:srgbClr val="898989"/>
    <a:srgbClr val="7BBCAA"/>
    <a:srgbClr val="737D84"/>
    <a:srgbClr val="FFFFFF"/>
    <a:srgbClr val="00B5DE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3778D-7B6F-4E8F-B9C6-F6589BE348C4}" v="129" dt="2023-11-02T20:59:31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 autoAdjust="0"/>
    <p:restoredTop sz="94640"/>
  </p:normalViewPr>
  <p:slideViewPr>
    <p:cSldViewPr snapToGrid="0">
      <p:cViewPr varScale="1">
        <p:scale>
          <a:sx n="79" d="100"/>
          <a:sy n="79" d="100"/>
        </p:scale>
        <p:origin x="16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owai, Maureen" userId="dcbd8b74-2ca4-4462-a053-4d19fecf2fa9" providerId="ADAL" clId="{6CF3778D-7B6F-4E8F-B9C6-F6589BE348C4}"/>
    <pc:docChg chg="undo custSel addSld delSld modSld">
      <pc:chgData name="Syowai, Maureen" userId="dcbd8b74-2ca4-4462-a053-4d19fecf2fa9" providerId="ADAL" clId="{6CF3778D-7B6F-4E8F-B9C6-F6589BE348C4}" dt="2023-11-02T21:12:25.082" v="500" actId="20577"/>
      <pc:docMkLst>
        <pc:docMk/>
      </pc:docMkLst>
      <pc:sldChg chg="modSp mod chgLayout">
        <pc:chgData name="Syowai, Maureen" userId="dcbd8b74-2ca4-4462-a053-4d19fecf2fa9" providerId="ADAL" clId="{6CF3778D-7B6F-4E8F-B9C6-F6589BE348C4}" dt="2023-11-02T21:12:25.082" v="500" actId="20577"/>
        <pc:sldMkLst>
          <pc:docMk/>
          <pc:sldMk cId="477746199" sldId="258"/>
        </pc:sldMkLst>
        <pc:spChg chg="mod ord">
          <ac:chgData name="Syowai, Maureen" userId="dcbd8b74-2ca4-4462-a053-4d19fecf2fa9" providerId="ADAL" clId="{6CF3778D-7B6F-4E8F-B9C6-F6589BE348C4}" dt="2023-11-02T21:12:25.082" v="500" actId="20577"/>
          <ac:spMkLst>
            <pc:docMk/>
            <pc:sldMk cId="477746199" sldId="258"/>
            <ac:spMk id="2" creationId="{E52194A7-28E9-5E50-2EFC-B01D8C0D10B0}"/>
          </ac:spMkLst>
        </pc:spChg>
        <pc:spChg chg="mod ord">
          <ac:chgData name="Syowai, Maureen" userId="dcbd8b74-2ca4-4462-a053-4d19fecf2fa9" providerId="ADAL" clId="{6CF3778D-7B6F-4E8F-B9C6-F6589BE348C4}" dt="2023-11-02T21:12:04.201" v="496" actId="20577"/>
          <ac:spMkLst>
            <pc:docMk/>
            <pc:sldMk cId="477746199" sldId="258"/>
            <ac:spMk id="4" creationId="{B7D39257-BC1A-99B1-C0D8-E806B957C64E}"/>
          </ac:spMkLst>
        </pc:spChg>
      </pc:sldChg>
      <pc:sldChg chg="delSp modSp mod">
        <pc:chgData name="Syowai, Maureen" userId="dcbd8b74-2ca4-4462-a053-4d19fecf2fa9" providerId="ADAL" clId="{6CF3778D-7B6F-4E8F-B9C6-F6589BE348C4}" dt="2023-11-02T20:52:55.805" v="56" actId="478"/>
        <pc:sldMkLst>
          <pc:docMk/>
          <pc:sldMk cId="190217899" sldId="262"/>
        </pc:sldMkLst>
        <pc:spChg chg="del">
          <ac:chgData name="Syowai, Maureen" userId="dcbd8b74-2ca4-4462-a053-4d19fecf2fa9" providerId="ADAL" clId="{6CF3778D-7B6F-4E8F-B9C6-F6589BE348C4}" dt="2023-11-02T20:52:55.805" v="56" actId="478"/>
          <ac:spMkLst>
            <pc:docMk/>
            <pc:sldMk cId="190217899" sldId="262"/>
            <ac:spMk id="2" creationId="{B5EE5A29-DA14-5692-2A32-66062D1B91C1}"/>
          </ac:spMkLst>
        </pc:spChg>
        <pc:spChg chg="mod">
          <ac:chgData name="Syowai, Maureen" userId="dcbd8b74-2ca4-4462-a053-4d19fecf2fa9" providerId="ADAL" clId="{6CF3778D-7B6F-4E8F-B9C6-F6589BE348C4}" dt="2023-11-02T20:52:23.183" v="54" actId="20577"/>
          <ac:spMkLst>
            <pc:docMk/>
            <pc:sldMk cId="190217899" sldId="262"/>
            <ac:spMk id="3" creationId="{CE2C0DAA-AEF7-D47F-9503-C7A7C852EAA9}"/>
          </ac:spMkLst>
        </pc:spChg>
        <pc:picChg chg="mod">
          <ac:chgData name="Syowai, Maureen" userId="dcbd8b74-2ca4-4462-a053-4d19fecf2fa9" providerId="ADAL" clId="{6CF3778D-7B6F-4E8F-B9C6-F6589BE348C4}" dt="2023-11-02T20:52:52.654" v="55" actId="1076"/>
          <ac:picMkLst>
            <pc:docMk/>
            <pc:sldMk cId="190217899" sldId="262"/>
            <ac:picMk id="6" creationId="{1845AFCF-0A9D-50FE-DB5C-870614FE0244}"/>
          </ac:picMkLst>
        </pc:picChg>
      </pc:sldChg>
      <pc:sldChg chg="modSp mod">
        <pc:chgData name="Syowai, Maureen" userId="dcbd8b74-2ca4-4462-a053-4d19fecf2fa9" providerId="ADAL" clId="{6CF3778D-7B6F-4E8F-B9C6-F6589BE348C4}" dt="2023-11-02T21:00:37.241" v="225" actId="20577"/>
        <pc:sldMkLst>
          <pc:docMk/>
          <pc:sldMk cId="2400144655" sldId="263"/>
        </pc:sldMkLst>
        <pc:spChg chg="mod">
          <ac:chgData name="Syowai, Maureen" userId="dcbd8b74-2ca4-4462-a053-4d19fecf2fa9" providerId="ADAL" clId="{6CF3778D-7B6F-4E8F-B9C6-F6589BE348C4}" dt="2023-11-02T20:53:21.295" v="60" actId="14100"/>
          <ac:spMkLst>
            <pc:docMk/>
            <pc:sldMk cId="2400144655" sldId="263"/>
            <ac:spMk id="2" creationId="{082C6D7C-1479-BDBC-292C-973015B23874}"/>
          </ac:spMkLst>
        </pc:spChg>
        <pc:graphicFrameChg chg="mod modGraphic">
          <ac:chgData name="Syowai, Maureen" userId="dcbd8b74-2ca4-4462-a053-4d19fecf2fa9" providerId="ADAL" clId="{6CF3778D-7B6F-4E8F-B9C6-F6589BE348C4}" dt="2023-11-02T21:00:37.241" v="225" actId="20577"/>
          <ac:graphicFrameMkLst>
            <pc:docMk/>
            <pc:sldMk cId="2400144655" sldId="263"/>
            <ac:graphicFrameMk id="10" creationId="{DEECAA6E-3646-7D74-05EE-9FF4C05FD997}"/>
          </ac:graphicFrameMkLst>
        </pc:graphicFrameChg>
        <pc:graphicFrameChg chg="mod modGraphic">
          <ac:chgData name="Syowai, Maureen" userId="dcbd8b74-2ca4-4462-a053-4d19fecf2fa9" providerId="ADAL" clId="{6CF3778D-7B6F-4E8F-B9C6-F6589BE348C4}" dt="2023-11-02T20:58:23.171" v="181" actId="1035"/>
          <ac:graphicFrameMkLst>
            <pc:docMk/>
            <pc:sldMk cId="2400144655" sldId="263"/>
            <ac:graphicFrameMk id="12" creationId="{C5983425-713E-76CB-4913-CDFAF48945F9}"/>
          </ac:graphicFrameMkLst>
        </pc:graphicFrameChg>
      </pc:sldChg>
      <pc:sldChg chg="addSp delSp modSp mod modClrScheme chgLayout">
        <pc:chgData name="Syowai, Maureen" userId="dcbd8b74-2ca4-4462-a053-4d19fecf2fa9" providerId="ADAL" clId="{6CF3778D-7B6F-4E8F-B9C6-F6589BE348C4}" dt="2023-11-02T21:10:15.026" v="476" actId="114"/>
        <pc:sldMkLst>
          <pc:docMk/>
          <pc:sldMk cId="708431845" sldId="264"/>
        </pc:sldMkLst>
        <pc:spChg chg="del mod ord">
          <ac:chgData name="Syowai, Maureen" userId="dcbd8b74-2ca4-4462-a053-4d19fecf2fa9" providerId="ADAL" clId="{6CF3778D-7B6F-4E8F-B9C6-F6589BE348C4}" dt="2023-11-02T21:08:42.271" v="450" actId="478"/>
          <ac:spMkLst>
            <pc:docMk/>
            <pc:sldMk cId="708431845" sldId="264"/>
            <ac:spMk id="3" creationId="{319BC0B4-DA49-29B3-DD8D-38EF4969DE4A}"/>
          </ac:spMkLst>
        </pc:spChg>
        <pc:spChg chg="del mod">
          <ac:chgData name="Syowai, Maureen" userId="dcbd8b74-2ca4-4462-a053-4d19fecf2fa9" providerId="ADAL" clId="{6CF3778D-7B6F-4E8F-B9C6-F6589BE348C4}" dt="2023-11-02T21:08:44.939" v="451" actId="478"/>
          <ac:spMkLst>
            <pc:docMk/>
            <pc:sldMk cId="708431845" sldId="264"/>
            <ac:spMk id="4" creationId="{6015C183-7E91-EE11-EA53-034B0C6065A9}"/>
          </ac:spMkLst>
        </pc:spChg>
        <pc:spChg chg="add mod ord">
          <ac:chgData name="Syowai, Maureen" userId="dcbd8b74-2ca4-4462-a053-4d19fecf2fa9" providerId="ADAL" clId="{6CF3778D-7B6F-4E8F-B9C6-F6589BE348C4}" dt="2023-11-02T21:08:19.543" v="446" actId="20577"/>
          <ac:spMkLst>
            <pc:docMk/>
            <pc:sldMk cId="708431845" sldId="264"/>
            <ac:spMk id="5" creationId="{6C211A8B-EAA0-3659-BCF9-AC6B0CAD192E}"/>
          </ac:spMkLst>
        </pc:spChg>
        <pc:spChg chg="add mod ord">
          <ac:chgData name="Syowai, Maureen" userId="dcbd8b74-2ca4-4462-a053-4d19fecf2fa9" providerId="ADAL" clId="{6CF3778D-7B6F-4E8F-B9C6-F6589BE348C4}" dt="2023-11-02T21:10:15.026" v="476" actId="114"/>
          <ac:spMkLst>
            <pc:docMk/>
            <pc:sldMk cId="708431845" sldId="264"/>
            <ac:spMk id="6" creationId="{A3BEAA1F-CDCA-C49E-8396-C270FFCFB4AC}"/>
          </ac:spMkLst>
        </pc:spChg>
        <pc:picChg chg="mod ord">
          <ac:chgData name="Syowai, Maureen" userId="dcbd8b74-2ca4-4462-a053-4d19fecf2fa9" providerId="ADAL" clId="{6CF3778D-7B6F-4E8F-B9C6-F6589BE348C4}" dt="2023-11-02T21:09:27.724" v="466" actId="1036"/>
          <ac:picMkLst>
            <pc:docMk/>
            <pc:sldMk cId="708431845" sldId="264"/>
            <ac:picMk id="2" creationId="{3EBD540A-B5EA-F280-F900-734D901652FC}"/>
          </ac:picMkLst>
        </pc:picChg>
      </pc:sldChg>
      <pc:sldChg chg="modSp mod">
        <pc:chgData name="Syowai, Maureen" userId="dcbd8b74-2ca4-4462-a053-4d19fecf2fa9" providerId="ADAL" clId="{6CF3778D-7B6F-4E8F-B9C6-F6589BE348C4}" dt="2023-11-02T20:51:59.417" v="51" actId="404"/>
        <pc:sldMkLst>
          <pc:docMk/>
          <pc:sldMk cId="516155146" sldId="265"/>
        </pc:sldMkLst>
        <pc:spChg chg="mod">
          <ac:chgData name="Syowai, Maureen" userId="dcbd8b74-2ca4-4462-a053-4d19fecf2fa9" providerId="ADAL" clId="{6CF3778D-7B6F-4E8F-B9C6-F6589BE348C4}" dt="2023-11-02T20:51:59.417" v="51" actId="404"/>
          <ac:spMkLst>
            <pc:docMk/>
            <pc:sldMk cId="516155146" sldId="265"/>
            <ac:spMk id="3" creationId="{9BFEF0FC-ABA3-9ECA-4CBB-61D1E2CB27A3}"/>
          </ac:spMkLst>
        </pc:spChg>
        <pc:graphicFrameChg chg="mod modGraphic">
          <ac:chgData name="Syowai, Maureen" userId="dcbd8b74-2ca4-4462-a053-4d19fecf2fa9" providerId="ADAL" clId="{6CF3778D-7B6F-4E8F-B9C6-F6589BE348C4}" dt="2023-11-02T20:51:09.140" v="45" actId="1035"/>
          <ac:graphicFrameMkLst>
            <pc:docMk/>
            <pc:sldMk cId="516155146" sldId="265"/>
            <ac:graphicFrameMk id="6" creationId="{9AD13E32-B249-B195-8A1D-C4897BA24755}"/>
          </ac:graphicFrameMkLst>
        </pc:graphicFrameChg>
        <pc:picChg chg="mod">
          <ac:chgData name="Syowai, Maureen" userId="dcbd8b74-2ca4-4462-a053-4d19fecf2fa9" providerId="ADAL" clId="{6CF3778D-7B6F-4E8F-B9C6-F6589BE348C4}" dt="2023-11-02T20:49:18.685" v="38"/>
          <ac:picMkLst>
            <pc:docMk/>
            <pc:sldMk cId="516155146" sldId="265"/>
            <ac:picMk id="14" creationId="{08CB6D76-CFC8-8E15-974D-0D7E42AFA015}"/>
          </ac:picMkLst>
        </pc:picChg>
      </pc:sldChg>
      <pc:sldChg chg="addSp delSp modSp new del">
        <pc:chgData name="Syowai, Maureen" userId="dcbd8b74-2ca4-4462-a053-4d19fecf2fa9" providerId="ADAL" clId="{6CF3778D-7B6F-4E8F-B9C6-F6589BE348C4}" dt="2023-11-02T20:48:41.987" v="34" actId="680"/>
        <pc:sldMkLst>
          <pc:docMk/>
          <pc:sldMk cId="1251034215" sldId="266"/>
        </pc:sldMkLst>
        <pc:picChg chg="add del mod">
          <ac:chgData name="Syowai, Maureen" userId="dcbd8b74-2ca4-4462-a053-4d19fecf2fa9" providerId="ADAL" clId="{6CF3778D-7B6F-4E8F-B9C6-F6589BE348C4}" dt="2023-11-02T20:48:39.188" v="33"/>
          <ac:picMkLst>
            <pc:docMk/>
            <pc:sldMk cId="1251034215" sldId="266"/>
            <ac:picMk id="2" creationId="{6DF6F26D-326C-5B66-FE5D-131979E907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DD55E-11BA-4E65-BD07-FCF66E3FD32E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ZM"/>
        </a:p>
      </dgm:t>
    </dgm:pt>
    <dgm:pt modelId="{3CAEBF65-7446-410F-9098-7E8F5F286C5E}">
      <dgm:prSet phldrT="[Text]" custT="1"/>
      <dgm:spPr>
        <a:xfrm>
          <a:off x="3005534" y="606557"/>
          <a:ext cx="4698131" cy="4149615"/>
        </a:xfrm>
        <a:gradFill rotWithShape="0">
          <a:gsLst>
            <a:gs pos="0">
              <a:srgbClr val="5B2C86">
                <a:hueOff val="-5339986"/>
                <a:satOff val="-2966"/>
                <a:lumOff val="8823"/>
                <a:alphaOff val="0"/>
                <a:satMod val="103000"/>
                <a:lumMod val="102000"/>
                <a:tint val="94000"/>
              </a:srgbClr>
            </a:gs>
            <a:gs pos="50000">
              <a:srgbClr val="5B2C86">
                <a:hueOff val="-5339986"/>
                <a:satOff val="-2966"/>
                <a:lumOff val="8823"/>
                <a:alphaOff val="0"/>
                <a:satMod val="110000"/>
                <a:lumMod val="100000"/>
                <a:shade val="100000"/>
              </a:srgbClr>
            </a:gs>
            <a:gs pos="100000">
              <a:srgbClr val="5B2C86">
                <a:hueOff val="-5339986"/>
                <a:satOff val="-2966"/>
                <a:lumOff val="882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Gaps</a:t>
          </a:r>
          <a:endParaRPr lang="en-ZM" sz="2000" b="1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BF49BC50-2FFD-46B9-A02F-946FA38E8BBE}" type="parTrans" cxnId="{0386B51F-A85B-45B6-ADBF-027B5E7B8E86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6836B6F8-6F36-48B7-8DF3-ECDED06FA0FE}" type="sibTrans" cxnId="{0386B51F-A85B-45B6-ADBF-027B5E7B8E86}">
      <dgm:prSet custT="1"/>
      <dgm:spPr/>
      <dgm:t>
        <a:bodyPr/>
        <a:lstStyle/>
        <a:p>
          <a:endParaRPr lang="en-ZM" sz="1600">
            <a:latin typeface="+mn-lt"/>
          </a:endParaRPr>
        </a:p>
      </dgm:t>
    </dgm:pt>
    <dgm:pt modelId="{ABE0934E-7B4A-40FF-8DB2-A6B56F6F93F9}">
      <dgm:prSet phldrT="[Text]" custT="1"/>
      <dgm:spPr>
        <a:xfrm>
          <a:off x="3005534" y="606557"/>
          <a:ext cx="4698131" cy="4149615"/>
        </a:xfrm>
        <a:gradFill rotWithShape="0">
          <a:gsLst>
            <a:gs pos="0">
              <a:srgbClr val="5B2C86">
                <a:hueOff val="-5339986"/>
                <a:satOff val="-2966"/>
                <a:lumOff val="8823"/>
                <a:alphaOff val="0"/>
                <a:satMod val="103000"/>
                <a:lumMod val="102000"/>
                <a:tint val="94000"/>
              </a:srgbClr>
            </a:gs>
            <a:gs pos="50000">
              <a:srgbClr val="5B2C86">
                <a:hueOff val="-5339986"/>
                <a:satOff val="-2966"/>
                <a:lumOff val="8823"/>
                <a:alphaOff val="0"/>
                <a:satMod val="110000"/>
                <a:lumMod val="100000"/>
                <a:shade val="100000"/>
              </a:srgbClr>
            </a:gs>
            <a:gs pos="100000">
              <a:srgbClr val="5B2C86">
                <a:hueOff val="-5339986"/>
                <a:satOff val="-2966"/>
                <a:lumOff val="882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GB" sz="19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Country a</a:t>
          </a:r>
          <a:r>
            <a:rPr lang="en-GB" sz="19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chievements towards 95-95-95 UNAIDS target are  88.7%: 98%:96.3% </a:t>
          </a:r>
          <a:r>
            <a:rPr lang="en-US" sz="19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(ZAMPHIA 2021)</a:t>
          </a:r>
          <a:endParaRPr lang="en-ZM" sz="19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2D724A78-21C5-4E9D-93D2-FBE128268F64}" type="parTrans" cxnId="{127D7EBE-3EE4-4E5F-8C09-963CBE00A48B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1ABC175F-AC2F-404F-A17C-DDD530755C4A}" type="sibTrans" cxnId="{127D7EBE-3EE4-4E5F-8C09-963CBE00A48B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C8E2056C-2488-4E52-8811-1A8F335B7B45}">
      <dgm:prSet phldrT="[Text]" custT="1"/>
      <dgm:spPr>
        <a:xfrm>
          <a:off x="6642264" y="515545"/>
          <a:ext cx="5185562" cy="4207985"/>
        </a:xfr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+mn-lt"/>
              <a:ea typeface="+mn-ea"/>
              <a:cs typeface="Times New Roman" panose="02020603050405020304" pitchFamily="18" charset="0"/>
            </a:rPr>
            <a:t>DSD SI Strategies </a:t>
          </a:r>
          <a:endParaRPr lang="en-ZM" sz="2000" b="1" kern="1200" dirty="0">
            <a:solidFill>
              <a:srgbClr val="FFFFFF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97CA2C91-8673-437C-A894-2FF516981FB4}" type="parTrans" cxnId="{CA81A25D-ED13-436F-9B82-F1E3BB211012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B933E5D5-7383-4C9E-9725-9E479A2C7198}" type="sibTrans" cxnId="{CA81A25D-ED13-436F-9B82-F1E3BB211012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9DE38EEA-8CFD-43CC-A072-48DCCB47BEA9}">
      <dgm:prSet phldrT="[Text]" custT="1"/>
      <dgm:spPr>
        <a:xfrm>
          <a:off x="6642264" y="515545"/>
          <a:ext cx="5185562" cy="4207985"/>
        </a:xfr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90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Developed Policies and strategies to reach men 15-44yrs with HIV services</a:t>
          </a:r>
          <a:endParaRPr lang="en-ZM" sz="1900" kern="1200" dirty="0">
            <a:solidFill>
              <a:srgbClr val="000000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57D301A4-1EFD-4FB5-B586-A87208E60557}" type="parTrans" cxnId="{04C4C4C2-D520-4B6B-A0B0-FF97C98AB650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6531BE7F-F2D8-4686-9C07-FFEA92D1944D}" type="sibTrans" cxnId="{04C4C4C2-D520-4B6B-A0B0-FF97C98AB650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E8E1A96F-95BC-451C-BA7D-FE03D5A65D9F}">
      <dgm:prSet custT="1"/>
      <dgm:spPr>
        <a:xfrm>
          <a:off x="3005534" y="606557"/>
          <a:ext cx="4698131" cy="4149615"/>
        </a:xfrm>
        <a:gradFill rotWithShape="0">
          <a:gsLst>
            <a:gs pos="0">
              <a:srgbClr val="5B2C86">
                <a:hueOff val="-5339986"/>
                <a:satOff val="-2966"/>
                <a:lumOff val="8823"/>
                <a:alphaOff val="0"/>
                <a:satMod val="103000"/>
                <a:lumMod val="102000"/>
                <a:tint val="94000"/>
              </a:srgbClr>
            </a:gs>
            <a:gs pos="50000">
              <a:srgbClr val="5B2C86">
                <a:hueOff val="-5339986"/>
                <a:satOff val="-2966"/>
                <a:lumOff val="8823"/>
                <a:alphaOff val="0"/>
                <a:satMod val="110000"/>
                <a:lumMod val="100000"/>
                <a:shade val="100000"/>
              </a:srgbClr>
            </a:gs>
            <a:gs pos="100000">
              <a:srgbClr val="5B2C86">
                <a:hueOff val="-5339986"/>
                <a:satOff val="-2966"/>
                <a:lumOff val="882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sz="19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VL suppression for men aged 15-34 years is </a:t>
          </a:r>
          <a:r>
            <a:rPr lang="en-US" sz="1900" b="1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70.1% </a:t>
          </a:r>
          <a:r>
            <a:rPr lang="en-US" sz="19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(ZAMPHIA 2021).</a:t>
          </a:r>
        </a:p>
      </dgm:t>
    </dgm:pt>
    <dgm:pt modelId="{B4550375-256F-4304-87CF-4AF6CEE61D1F}" type="parTrans" cxnId="{412BEB21-E72C-4DC9-ACB6-3918FB1D1A50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C4238EAE-64B9-47AC-A85F-56B8D8AA325D}" type="sibTrans" cxnId="{412BEB21-E72C-4DC9-ACB6-3918FB1D1A50}">
      <dgm:prSet/>
      <dgm:spPr/>
      <dgm:t>
        <a:bodyPr/>
        <a:lstStyle/>
        <a:p>
          <a:endParaRPr lang="en-ZM" sz="1600">
            <a:latin typeface="+mn-lt"/>
          </a:endParaRPr>
        </a:p>
      </dgm:t>
    </dgm:pt>
    <dgm:pt modelId="{C6A23CA9-B16B-B648-B17F-79F9F18702BA}">
      <dgm:prSet phldrT="[Text]" custT="1"/>
      <dgm:spPr>
        <a:xfrm>
          <a:off x="3005534" y="606557"/>
          <a:ext cx="4698131" cy="4149615"/>
        </a:xfrm>
        <a:gradFill rotWithShape="0">
          <a:gsLst>
            <a:gs pos="0">
              <a:srgbClr val="5B2C86">
                <a:hueOff val="-5339986"/>
                <a:satOff val="-2966"/>
                <a:lumOff val="8823"/>
                <a:alphaOff val="0"/>
                <a:satMod val="103000"/>
                <a:lumMod val="102000"/>
                <a:tint val="94000"/>
              </a:srgbClr>
            </a:gs>
            <a:gs pos="50000">
              <a:srgbClr val="5B2C86">
                <a:hueOff val="-5339986"/>
                <a:satOff val="-2966"/>
                <a:lumOff val="8823"/>
                <a:alphaOff val="0"/>
                <a:satMod val="110000"/>
                <a:lumMod val="100000"/>
                <a:shade val="100000"/>
              </a:srgbClr>
            </a:gs>
            <a:gs pos="100000">
              <a:srgbClr val="5B2C86">
                <a:hueOff val="-5339986"/>
                <a:satOff val="-2966"/>
                <a:lumOff val="882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sz="19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88.7% adults living with HIV know their status (only </a:t>
          </a:r>
          <a:r>
            <a:rPr lang="en-US" sz="1900" b="1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86.6% of men</a:t>
          </a:r>
          <a:r>
            <a:rPr lang="en-US" sz="19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) </a:t>
          </a:r>
          <a:endParaRPr lang="en-ZM" sz="19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C02ABF22-D547-FA4B-9008-CDF35AB93A1F}" type="parTrans" cxnId="{B60D3EC4-C5E8-B241-86AB-EEC0350D1381}">
      <dgm:prSet/>
      <dgm:spPr/>
      <dgm:t>
        <a:bodyPr/>
        <a:lstStyle/>
        <a:p>
          <a:endParaRPr lang="en-GB" sz="1600">
            <a:latin typeface="+mn-lt"/>
          </a:endParaRPr>
        </a:p>
      </dgm:t>
    </dgm:pt>
    <dgm:pt modelId="{191BA651-66F9-2B42-A449-E81E08AC9794}" type="sibTrans" cxnId="{B60D3EC4-C5E8-B241-86AB-EEC0350D1381}">
      <dgm:prSet/>
      <dgm:spPr/>
      <dgm:t>
        <a:bodyPr/>
        <a:lstStyle/>
        <a:p>
          <a:endParaRPr lang="en-GB" sz="1600">
            <a:latin typeface="+mn-lt"/>
          </a:endParaRPr>
        </a:p>
      </dgm:t>
    </dgm:pt>
    <dgm:pt modelId="{F2F57B11-D0AA-8841-A1DA-B3B5275EA283}">
      <dgm:prSet phldrT="[Text]" custT="1"/>
      <dgm:spPr>
        <a:xfrm>
          <a:off x="6642264" y="515545"/>
          <a:ext cx="5185562" cy="4207985"/>
        </a:xfr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90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 National scale-up of DSD models  targeting men to improve delivery of the HIV services across the cascade.</a:t>
          </a:r>
          <a:endParaRPr lang="en-ZM" sz="1900" kern="1200" dirty="0">
            <a:solidFill>
              <a:srgbClr val="000000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803761F2-4217-1D4C-BE56-04020B85F3CF}" type="parTrans" cxnId="{E8791EA0-6E49-C24C-94D4-5134F87EB190}">
      <dgm:prSet/>
      <dgm:spPr/>
      <dgm:t>
        <a:bodyPr/>
        <a:lstStyle/>
        <a:p>
          <a:endParaRPr lang="en-GB" sz="1600">
            <a:latin typeface="+mn-lt"/>
          </a:endParaRPr>
        </a:p>
      </dgm:t>
    </dgm:pt>
    <dgm:pt modelId="{909BF913-EFF3-D74B-B0A7-FD2D0098578F}" type="sibTrans" cxnId="{E8791EA0-6E49-C24C-94D4-5134F87EB190}">
      <dgm:prSet/>
      <dgm:spPr/>
      <dgm:t>
        <a:bodyPr/>
        <a:lstStyle/>
        <a:p>
          <a:endParaRPr lang="en-GB" sz="1600">
            <a:latin typeface="+mn-lt"/>
          </a:endParaRPr>
        </a:p>
      </dgm:t>
    </dgm:pt>
    <dgm:pt modelId="{06BF1E4E-2040-1440-B12A-C664DD39B2DB}">
      <dgm:prSet phldrT="[Text]" custT="1"/>
      <dgm:spPr>
        <a:xfrm>
          <a:off x="6642264" y="515545"/>
          <a:ext cx="5185562" cy="4207985"/>
        </a:xfr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M" sz="190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Deveplment of Toolkits to support implementation </a:t>
          </a:r>
        </a:p>
      </dgm:t>
    </dgm:pt>
    <dgm:pt modelId="{C3441F94-A4DA-6C43-BF47-817C75DDBDE7}" type="parTrans" cxnId="{5AA6C842-299B-924C-BA98-596E1DFF3BB1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27A8556-4AC3-5947-A32A-5A763323F54F}" type="sibTrans" cxnId="{5AA6C842-299B-924C-BA98-596E1DFF3BB1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351B932-15CA-48F5-85DF-629544B35C21}" type="pres">
      <dgm:prSet presAssocID="{664DD55E-11BA-4E65-BD07-FCF66E3FD32E}" presName="Name0" presStyleCnt="0">
        <dgm:presLayoutVars>
          <dgm:dir/>
          <dgm:resizeHandles val="exact"/>
        </dgm:presLayoutVars>
      </dgm:prSet>
      <dgm:spPr/>
    </dgm:pt>
    <dgm:pt modelId="{8214FED5-6C51-4C8A-ADCF-5D0EB7DB82C8}" type="pres">
      <dgm:prSet presAssocID="{3CAEBF65-7446-410F-9098-7E8F5F286C5E}" presName="node" presStyleLbl="node1" presStyleIdx="0" presStyleCnt="2" custScaleX="71277" custScaleY="146503" custLinFactX="-100000" custLinFactNeighborX="-104105" custLinFactNeighborY="864">
        <dgm:presLayoutVars>
          <dgm:bulletEnabled val="1"/>
        </dgm:presLayoutVars>
      </dgm:prSet>
      <dgm:spPr/>
    </dgm:pt>
    <dgm:pt modelId="{7FE3A1A1-E218-46DF-8F8A-292E6F0C82FD}" type="pres">
      <dgm:prSet presAssocID="{6836B6F8-6F36-48B7-8DF3-ECDED06FA0FE}" presName="sibTrans" presStyleLbl="sibTrans2D1" presStyleIdx="0" presStyleCnt="1" custScaleX="83480" custScaleY="72571" custLinFactNeighborX="-11228" custLinFactNeighborY="-37533"/>
      <dgm:spPr/>
    </dgm:pt>
    <dgm:pt modelId="{2D960CC9-0EC6-46F9-91C3-3E35C9FBE5C6}" type="pres">
      <dgm:prSet presAssocID="{6836B6F8-6F36-48B7-8DF3-ECDED06FA0FE}" presName="connectorText" presStyleLbl="sibTrans2D1" presStyleIdx="0" presStyleCnt="1"/>
      <dgm:spPr/>
    </dgm:pt>
    <dgm:pt modelId="{FEBE4B06-9005-4E8C-B695-889E042220FC}" type="pres">
      <dgm:prSet presAssocID="{C8E2056C-2488-4E52-8811-1A8F335B7B45}" presName="node" presStyleLbl="node1" presStyleIdx="1" presStyleCnt="2" custScaleX="73166" custScaleY="146503" custLinFactNeighborX="-41466" custLinFactNeighborY="0">
        <dgm:presLayoutVars>
          <dgm:bulletEnabled val="1"/>
        </dgm:presLayoutVars>
      </dgm:prSet>
      <dgm:spPr/>
    </dgm:pt>
  </dgm:ptLst>
  <dgm:cxnLst>
    <dgm:cxn modelId="{90933412-D7AD-45F2-B6A9-2EDC5691F01E}" type="presOf" srcId="{C6A23CA9-B16B-B648-B17F-79F9F18702BA}" destId="{8214FED5-6C51-4C8A-ADCF-5D0EB7DB82C8}" srcOrd="0" destOrd="2" presId="urn:microsoft.com/office/officeart/2005/8/layout/process1"/>
    <dgm:cxn modelId="{8AB0DA14-8C51-49D6-A4F5-66233A980D5C}" type="presOf" srcId="{C8E2056C-2488-4E52-8811-1A8F335B7B45}" destId="{FEBE4B06-9005-4E8C-B695-889E042220FC}" srcOrd="0" destOrd="0" presId="urn:microsoft.com/office/officeart/2005/8/layout/process1"/>
    <dgm:cxn modelId="{0386B51F-A85B-45B6-ADBF-027B5E7B8E86}" srcId="{664DD55E-11BA-4E65-BD07-FCF66E3FD32E}" destId="{3CAEBF65-7446-410F-9098-7E8F5F286C5E}" srcOrd="0" destOrd="0" parTransId="{BF49BC50-2FFD-46B9-A02F-946FA38E8BBE}" sibTransId="{6836B6F8-6F36-48B7-8DF3-ECDED06FA0FE}"/>
    <dgm:cxn modelId="{412BEB21-E72C-4DC9-ACB6-3918FB1D1A50}" srcId="{3CAEBF65-7446-410F-9098-7E8F5F286C5E}" destId="{E8E1A96F-95BC-451C-BA7D-FE03D5A65D9F}" srcOrd="2" destOrd="0" parTransId="{B4550375-256F-4304-87CF-4AF6CEE61D1F}" sibTransId="{C4238EAE-64B9-47AC-A85F-56B8D8AA325D}"/>
    <dgm:cxn modelId="{9C20E733-BC16-4C35-BD89-12CAB05A4325}" type="presOf" srcId="{664DD55E-11BA-4E65-BD07-FCF66E3FD32E}" destId="{C351B932-15CA-48F5-85DF-629544B35C21}" srcOrd="0" destOrd="0" presId="urn:microsoft.com/office/officeart/2005/8/layout/process1"/>
    <dgm:cxn modelId="{CA81A25D-ED13-436F-9B82-F1E3BB211012}" srcId="{664DD55E-11BA-4E65-BD07-FCF66E3FD32E}" destId="{C8E2056C-2488-4E52-8811-1A8F335B7B45}" srcOrd="1" destOrd="0" parTransId="{97CA2C91-8673-437C-A894-2FF516981FB4}" sibTransId="{B933E5D5-7383-4C9E-9725-9E479A2C7198}"/>
    <dgm:cxn modelId="{5AA6C842-299B-924C-BA98-596E1DFF3BB1}" srcId="{C8E2056C-2488-4E52-8811-1A8F335B7B45}" destId="{06BF1E4E-2040-1440-B12A-C664DD39B2DB}" srcOrd="1" destOrd="0" parTransId="{C3441F94-A4DA-6C43-BF47-817C75DDBDE7}" sibTransId="{227A8556-4AC3-5947-A32A-5A763323F54F}"/>
    <dgm:cxn modelId="{B8E83148-2F49-1648-A4CE-C2E86B9C763E}" type="presOf" srcId="{06BF1E4E-2040-1440-B12A-C664DD39B2DB}" destId="{FEBE4B06-9005-4E8C-B695-889E042220FC}" srcOrd="0" destOrd="2" presId="urn:microsoft.com/office/officeart/2005/8/layout/process1"/>
    <dgm:cxn modelId="{96C3D56A-A76E-4AB2-96D8-9926B6F0C6C4}" type="presOf" srcId="{E8E1A96F-95BC-451C-BA7D-FE03D5A65D9F}" destId="{8214FED5-6C51-4C8A-ADCF-5D0EB7DB82C8}" srcOrd="0" destOrd="3" presId="urn:microsoft.com/office/officeart/2005/8/layout/process1"/>
    <dgm:cxn modelId="{7C405170-C2B0-413B-B16A-1A5182924DBF}" type="presOf" srcId="{9DE38EEA-8CFD-43CC-A072-48DCCB47BEA9}" destId="{FEBE4B06-9005-4E8C-B695-889E042220FC}" srcOrd="0" destOrd="1" presId="urn:microsoft.com/office/officeart/2005/8/layout/process1"/>
    <dgm:cxn modelId="{BDA0D253-114C-4D66-8681-36287BA0B27C}" type="presOf" srcId="{6836B6F8-6F36-48B7-8DF3-ECDED06FA0FE}" destId="{7FE3A1A1-E218-46DF-8F8A-292E6F0C82FD}" srcOrd="0" destOrd="0" presId="urn:microsoft.com/office/officeart/2005/8/layout/process1"/>
    <dgm:cxn modelId="{16C2D19B-F963-4874-82F1-9806BA8F6461}" type="presOf" srcId="{6836B6F8-6F36-48B7-8DF3-ECDED06FA0FE}" destId="{2D960CC9-0EC6-46F9-91C3-3E35C9FBE5C6}" srcOrd="1" destOrd="0" presId="urn:microsoft.com/office/officeart/2005/8/layout/process1"/>
    <dgm:cxn modelId="{E8791EA0-6E49-C24C-94D4-5134F87EB190}" srcId="{C8E2056C-2488-4E52-8811-1A8F335B7B45}" destId="{F2F57B11-D0AA-8841-A1DA-B3B5275EA283}" srcOrd="2" destOrd="0" parTransId="{803761F2-4217-1D4C-BE56-04020B85F3CF}" sibTransId="{909BF913-EFF3-D74B-B0A7-FD2D0098578F}"/>
    <dgm:cxn modelId="{E8FA94A6-8078-499E-9134-91F0370ED97D}" type="presOf" srcId="{F2F57B11-D0AA-8841-A1DA-B3B5275EA283}" destId="{FEBE4B06-9005-4E8C-B695-889E042220FC}" srcOrd="0" destOrd="3" presId="urn:microsoft.com/office/officeart/2005/8/layout/process1"/>
    <dgm:cxn modelId="{70075FB4-0128-4042-935B-4F5C44009E8E}" type="presOf" srcId="{3CAEBF65-7446-410F-9098-7E8F5F286C5E}" destId="{8214FED5-6C51-4C8A-ADCF-5D0EB7DB82C8}" srcOrd="0" destOrd="0" presId="urn:microsoft.com/office/officeart/2005/8/layout/process1"/>
    <dgm:cxn modelId="{127D7EBE-3EE4-4E5F-8C09-963CBE00A48B}" srcId="{3CAEBF65-7446-410F-9098-7E8F5F286C5E}" destId="{ABE0934E-7B4A-40FF-8DB2-A6B56F6F93F9}" srcOrd="0" destOrd="0" parTransId="{2D724A78-21C5-4E9D-93D2-FBE128268F64}" sibTransId="{1ABC175F-AC2F-404F-A17C-DDD530755C4A}"/>
    <dgm:cxn modelId="{04C4C4C2-D520-4B6B-A0B0-FF97C98AB650}" srcId="{C8E2056C-2488-4E52-8811-1A8F335B7B45}" destId="{9DE38EEA-8CFD-43CC-A072-48DCCB47BEA9}" srcOrd="0" destOrd="0" parTransId="{57D301A4-1EFD-4FB5-B586-A87208E60557}" sibTransId="{6531BE7F-F2D8-4686-9C07-FFEA92D1944D}"/>
    <dgm:cxn modelId="{B60D3EC4-C5E8-B241-86AB-EEC0350D1381}" srcId="{3CAEBF65-7446-410F-9098-7E8F5F286C5E}" destId="{C6A23CA9-B16B-B648-B17F-79F9F18702BA}" srcOrd="1" destOrd="0" parTransId="{C02ABF22-D547-FA4B-9008-CDF35AB93A1F}" sibTransId="{191BA651-66F9-2B42-A449-E81E08AC9794}"/>
    <dgm:cxn modelId="{0445F0D7-AC58-4FEB-819C-79776859548D}" type="presOf" srcId="{ABE0934E-7B4A-40FF-8DB2-A6B56F6F93F9}" destId="{8214FED5-6C51-4C8A-ADCF-5D0EB7DB82C8}" srcOrd="0" destOrd="1" presId="urn:microsoft.com/office/officeart/2005/8/layout/process1"/>
    <dgm:cxn modelId="{780E0345-D892-4602-8EAA-50AF1CCA01F8}" type="presParOf" srcId="{C351B932-15CA-48F5-85DF-629544B35C21}" destId="{8214FED5-6C51-4C8A-ADCF-5D0EB7DB82C8}" srcOrd="0" destOrd="0" presId="urn:microsoft.com/office/officeart/2005/8/layout/process1"/>
    <dgm:cxn modelId="{6354957E-5238-4972-8548-47F866AA4888}" type="presParOf" srcId="{C351B932-15CA-48F5-85DF-629544B35C21}" destId="{7FE3A1A1-E218-46DF-8F8A-292E6F0C82FD}" srcOrd="1" destOrd="0" presId="urn:microsoft.com/office/officeart/2005/8/layout/process1"/>
    <dgm:cxn modelId="{1B540DC0-6FAF-4188-BDFE-F28B22D4A003}" type="presParOf" srcId="{7FE3A1A1-E218-46DF-8F8A-292E6F0C82FD}" destId="{2D960CC9-0EC6-46F9-91C3-3E35C9FBE5C6}" srcOrd="0" destOrd="0" presId="urn:microsoft.com/office/officeart/2005/8/layout/process1"/>
    <dgm:cxn modelId="{630C3A18-C6EA-4BF1-B1F1-33053F35AFFC}" type="presParOf" srcId="{C351B932-15CA-48F5-85DF-629544B35C21}" destId="{FEBE4B06-9005-4E8C-B695-889E042220FC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BE995-5E43-EC4E-8F4A-97D2DDC0DBDB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DCEF548-AF88-CC44-8013-0D4737009CD9}">
      <dgm:prSet phldrT="[Text]" custT="1"/>
      <dgm:spPr/>
      <dgm:t>
        <a:bodyPr/>
        <a:lstStyle/>
        <a:p>
          <a:r>
            <a:rPr lang="en-GB" sz="2000" dirty="0"/>
            <a:t>IP Mapping: to identify models  </a:t>
          </a:r>
        </a:p>
      </dgm:t>
    </dgm:pt>
    <dgm:pt modelId="{37F5C42C-DAF8-2D44-BC2C-5C09264DD60E}" type="parTrans" cxnId="{82D8A19D-3356-5740-ADFA-E4E54AEC6246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891CE04-8883-7944-AD35-45F8A2820D3A}" type="sibTrans" cxnId="{82D8A19D-3356-5740-ADFA-E4E54AEC6246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C0636A2-8E04-1C41-93D2-512963A49CF8}">
      <dgm:prSet phldrT="[Text]" custT="1"/>
      <dgm:spPr/>
      <dgm:t>
        <a:bodyPr/>
        <a:lstStyle/>
        <a:p>
          <a:r>
            <a:rPr lang="en-GB" sz="2000"/>
            <a:t>Sites visits to learn more and collection of supporting materials</a:t>
          </a:r>
          <a:endParaRPr lang="en-GB" sz="2000" dirty="0"/>
        </a:p>
      </dgm:t>
    </dgm:pt>
    <dgm:pt modelId="{DA8C96D4-2486-1543-AD28-73CFF2EF963C}" type="parTrans" cxnId="{F0773482-4637-724E-929E-B6CDA8E7E0D0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3AB2138D-AE54-874E-B6C9-70D4444B57C7}" type="sibTrans" cxnId="{F0773482-4637-724E-929E-B6CDA8E7E0D0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5A9A727-A58D-0644-B391-808938154D41}">
      <dgm:prSet phldrT="[Text]" custT="1"/>
      <dgm:spPr/>
      <dgm:t>
        <a:bodyPr/>
        <a:lstStyle/>
        <a:p>
          <a:r>
            <a:rPr lang="en-GB" sz="2000" b="1"/>
            <a:t>Review of Materials and SOPs</a:t>
          </a:r>
          <a:endParaRPr lang="en-GB" sz="2000" b="1" dirty="0"/>
        </a:p>
      </dgm:t>
    </dgm:pt>
    <dgm:pt modelId="{E2991EB0-89D5-C749-BCA6-219DD6021BE9}" type="parTrans" cxnId="{BEB81987-04F2-BE46-BBEB-660C72DF1949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8F7B4EB1-E4A9-2C4A-8400-8A23907DCE8A}" type="sibTrans" cxnId="{BEB81987-04F2-BE46-BBEB-660C72DF1949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6112253-1008-F342-9E25-FE7EFF5D2912}">
      <dgm:prSet phldrT="[Text]" custT="1"/>
      <dgm:spPr/>
      <dgm:t>
        <a:bodyPr/>
        <a:lstStyle/>
        <a:p>
          <a:r>
            <a:rPr lang="en-GB" sz="2000"/>
            <a:t>Adaptation and adoption of identified model </a:t>
          </a:r>
          <a:endParaRPr lang="en-GB" sz="2000" dirty="0"/>
        </a:p>
      </dgm:t>
    </dgm:pt>
    <dgm:pt modelId="{776328A5-44C5-714E-8B0B-C30A6470F7E1}" type="parTrans" cxnId="{E9C25C77-2895-BB45-9F2C-81E436BD2B1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8A3148AD-E35E-014F-8726-41B2753AFD41}" type="sibTrans" cxnId="{E9C25C77-2895-BB45-9F2C-81E436BD2B15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750E2B04-0C85-DE40-B3F7-28DD919BE652}">
      <dgm:prSet phldrT="[Text]" custT="1"/>
      <dgm:spPr/>
      <dgm:t>
        <a:bodyPr/>
        <a:lstStyle/>
        <a:p>
          <a:r>
            <a:rPr lang="en-GB" sz="2000" b="1"/>
            <a:t>Toolkit development</a:t>
          </a:r>
          <a:endParaRPr lang="en-GB" sz="2000" b="1" dirty="0"/>
        </a:p>
      </dgm:t>
    </dgm:pt>
    <dgm:pt modelId="{D58150E0-1C66-0849-8FFF-738D83C3FCCD}" type="parTrans" cxnId="{473CA99A-584E-A741-9143-B01162BBAE85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B5A45D6-5ECD-634B-98A6-8C00AA51BACD}" type="sibTrans" cxnId="{473CA99A-584E-A741-9143-B01162BBAE85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57B060-9FC4-CA46-9A4C-D8E0B45B3BE8}">
      <dgm:prSet phldrT="[Text]" custT="1"/>
      <dgm:spPr/>
      <dgm:t>
        <a:bodyPr/>
        <a:lstStyle/>
        <a:p>
          <a:r>
            <a:rPr lang="en-GB" sz="2000"/>
            <a:t>Presented during the Monthly DSD taskforce Meeting </a:t>
          </a:r>
          <a:endParaRPr lang="en-GB" sz="2000" dirty="0"/>
        </a:p>
      </dgm:t>
    </dgm:pt>
    <dgm:pt modelId="{62DAD0DA-53FE-984F-B5D1-D6A9A0F6ED5A}" type="parTrans" cxnId="{05138EFC-53FD-974D-B125-012DAC662C7D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64C03E2-6684-134C-8A4B-0EA0C84145A7}" type="sibTrans" cxnId="{05138EFC-53FD-974D-B125-012DAC662C7D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44AD9F55-FE42-4F4A-8453-5512E4FDD5EA}">
      <dgm:prSet phldrT="[Text]" custT="1"/>
      <dgm:spPr/>
      <dgm:t>
        <a:bodyPr/>
        <a:lstStyle/>
        <a:p>
          <a:r>
            <a:rPr lang="en-GB" sz="2000"/>
            <a:t>Submitted to WHO for Input</a:t>
          </a:r>
          <a:endParaRPr lang="en-GB" sz="2000" dirty="0"/>
        </a:p>
      </dgm:t>
    </dgm:pt>
    <dgm:pt modelId="{071A6648-1439-E94F-8A0A-353AEA86CE99}" type="parTrans" cxnId="{FCDB774A-A997-F247-9682-D8E6E650E56F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4AB03745-A238-FD42-9BF9-0EF4CAC973E0}" type="sibTrans" cxnId="{FCDB774A-A997-F247-9682-D8E6E650E56F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81C05D9C-5AA6-084A-A9B2-4C04D0295CB9}">
      <dgm:prSet phldrT="[Text]" custT="1"/>
      <dgm:spPr/>
      <dgm:t>
        <a:bodyPr/>
        <a:lstStyle/>
        <a:p>
          <a:r>
            <a:rPr lang="en-GB" sz="2000" b="1"/>
            <a:t>Signing by MOH</a:t>
          </a:r>
          <a:endParaRPr lang="en-GB" sz="2000" b="1" dirty="0"/>
        </a:p>
      </dgm:t>
    </dgm:pt>
    <dgm:pt modelId="{8426AF88-412B-6542-9F76-FA4B287AF9F1}" type="parTrans" cxnId="{0AD3E717-CE31-304C-8A89-E3C355F2E92C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DF4AC2B7-36F7-AB41-B1E2-AC944248CCDC}" type="sibTrans" cxnId="{0AD3E717-CE31-304C-8A89-E3C355F2E92C}">
      <dgm:prSet custT="1"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02323AAE-AC93-984B-95AA-F26C3EE34978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Calibri" panose="020F0502020204030204"/>
              <a:ea typeface="+mn-ea"/>
              <a:cs typeface="+mn-cs"/>
            </a:rPr>
            <a:t>Dissemination</a:t>
          </a:r>
          <a:endParaRPr lang="en-GB" sz="1800" b="1" kern="1200" dirty="0">
            <a:latin typeface="Calibri" panose="020F0502020204030204"/>
            <a:ea typeface="+mn-ea"/>
            <a:cs typeface="+mn-cs"/>
          </a:endParaRPr>
        </a:p>
      </dgm:t>
    </dgm:pt>
    <dgm:pt modelId="{A3E48AAD-6124-C24C-A590-13DDD7C46111}" type="parTrans" cxnId="{2A4E2F2E-F414-0748-BFAB-4463BEA593F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F5828C32-133B-3541-BA53-4FC65DC04BC2}" type="sibTrans" cxnId="{2A4E2F2E-F414-0748-BFAB-4463BEA593F8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E4D03831-D2F0-4C3F-B2EC-4854B7EC3911}" type="pres">
      <dgm:prSet presAssocID="{B58BE995-5E43-EC4E-8F4A-97D2DDC0DBDB}" presName="diagram" presStyleCnt="0">
        <dgm:presLayoutVars>
          <dgm:dir/>
          <dgm:resizeHandles val="exact"/>
        </dgm:presLayoutVars>
      </dgm:prSet>
      <dgm:spPr/>
    </dgm:pt>
    <dgm:pt modelId="{23433B30-0FBC-4EB9-813E-05D90EA5702D}" type="pres">
      <dgm:prSet presAssocID="{1DCEF548-AF88-CC44-8013-0D4737009CD9}" presName="node" presStyleLbl="node1" presStyleIdx="0" presStyleCnt="9" custScaleY="106384">
        <dgm:presLayoutVars>
          <dgm:bulletEnabled val="1"/>
        </dgm:presLayoutVars>
      </dgm:prSet>
      <dgm:spPr/>
    </dgm:pt>
    <dgm:pt modelId="{65BFFD80-33A4-44ED-9099-90F383A2AFE1}" type="pres">
      <dgm:prSet presAssocID="{D891CE04-8883-7944-AD35-45F8A2820D3A}" presName="sibTrans" presStyleLbl="sibTrans2D1" presStyleIdx="0" presStyleCnt="8"/>
      <dgm:spPr/>
    </dgm:pt>
    <dgm:pt modelId="{30C2EAEF-B5E0-4F2C-B0DC-9255FE0B9D15}" type="pres">
      <dgm:prSet presAssocID="{D891CE04-8883-7944-AD35-45F8A2820D3A}" presName="connectorText" presStyleLbl="sibTrans2D1" presStyleIdx="0" presStyleCnt="8"/>
      <dgm:spPr/>
    </dgm:pt>
    <dgm:pt modelId="{C225D470-9185-480D-AC7E-5F27D4BAF3E2}" type="pres">
      <dgm:prSet presAssocID="{EC0636A2-8E04-1C41-93D2-512963A49CF8}" presName="node" presStyleLbl="node1" presStyleIdx="1" presStyleCnt="9" custScaleY="164355">
        <dgm:presLayoutVars>
          <dgm:bulletEnabled val="1"/>
        </dgm:presLayoutVars>
      </dgm:prSet>
      <dgm:spPr/>
    </dgm:pt>
    <dgm:pt modelId="{F29BE6CB-0F99-463B-A779-690EB3E5027B}" type="pres">
      <dgm:prSet presAssocID="{3AB2138D-AE54-874E-B6C9-70D4444B57C7}" presName="sibTrans" presStyleLbl="sibTrans2D1" presStyleIdx="1" presStyleCnt="8"/>
      <dgm:spPr/>
    </dgm:pt>
    <dgm:pt modelId="{A7998C37-DC26-4E45-88E4-CF282FA32800}" type="pres">
      <dgm:prSet presAssocID="{3AB2138D-AE54-874E-B6C9-70D4444B57C7}" presName="connectorText" presStyleLbl="sibTrans2D1" presStyleIdx="1" presStyleCnt="8"/>
      <dgm:spPr/>
    </dgm:pt>
    <dgm:pt modelId="{AF5246BB-0AF9-4529-9217-C9BE673B7CB3}" type="pres">
      <dgm:prSet presAssocID="{E5A9A727-A58D-0644-B391-808938154D41}" presName="node" presStyleLbl="node1" presStyleIdx="2" presStyleCnt="9" custScaleY="132986">
        <dgm:presLayoutVars>
          <dgm:bulletEnabled val="1"/>
        </dgm:presLayoutVars>
      </dgm:prSet>
      <dgm:spPr/>
    </dgm:pt>
    <dgm:pt modelId="{1E70F07C-0ACC-4CB2-A90F-CB86158C4F06}" type="pres">
      <dgm:prSet presAssocID="{8F7B4EB1-E4A9-2C4A-8400-8A23907DCE8A}" presName="sibTrans" presStyleLbl="sibTrans2D1" presStyleIdx="2" presStyleCnt="8"/>
      <dgm:spPr/>
    </dgm:pt>
    <dgm:pt modelId="{83937994-5081-4ED8-B6FC-B7DF831BBC19}" type="pres">
      <dgm:prSet presAssocID="{8F7B4EB1-E4A9-2C4A-8400-8A23907DCE8A}" presName="connectorText" presStyleLbl="sibTrans2D1" presStyleIdx="2" presStyleCnt="8"/>
      <dgm:spPr/>
    </dgm:pt>
    <dgm:pt modelId="{13DDE962-EAA0-4E59-B03A-3B5555396467}" type="pres">
      <dgm:prSet presAssocID="{76112253-1008-F342-9E25-FE7EFF5D2912}" presName="node" presStyleLbl="node1" presStyleIdx="3" presStyleCnt="9" custScaleY="136466">
        <dgm:presLayoutVars>
          <dgm:bulletEnabled val="1"/>
        </dgm:presLayoutVars>
      </dgm:prSet>
      <dgm:spPr/>
    </dgm:pt>
    <dgm:pt modelId="{D2E34460-9803-4540-ABFB-28683B30000E}" type="pres">
      <dgm:prSet presAssocID="{8A3148AD-E35E-014F-8726-41B2753AFD41}" presName="sibTrans" presStyleLbl="sibTrans2D1" presStyleIdx="3" presStyleCnt="8"/>
      <dgm:spPr/>
    </dgm:pt>
    <dgm:pt modelId="{D5049591-04C5-47E0-BB24-F93C17CDC2AB}" type="pres">
      <dgm:prSet presAssocID="{8A3148AD-E35E-014F-8726-41B2753AFD41}" presName="connectorText" presStyleLbl="sibTrans2D1" presStyleIdx="3" presStyleCnt="8"/>
      <dgm:spPr/>
    </dgm:pt>
    <dgm:pt modelId="{8CBA181E-E939-445C-9B43-280F173FFD3D}" type="pres">
      <dgm:prSet presAssocID="{750E2B04-0C85-DE40-B3F7-28DD919BE652}" presName="node" presStyleLbl="node1" presStyleIdx="4" presStyleCnt="9" custScaleY="153158">
        <dgm:presLayoutVars>
          <dgm:bulletEnabled val="1"/>
        </dgm:presLayoutVars>
      </dgm:prSet>
      <dgm:spPr/>
    </dgm:pt>
    <dgm:pt modelId="{0736B2B9-6DB2-4C8B-9969-DEB2B5B07E25}" type="pres">
      <dgm:prSet presAssocID="{9B5A45D6-5ECD-634B-98A6-8C00AA51BACD}" presName="sibTrans" presStyleLbl="sibTrans2D1" presStyleIdx="4" presStyleCnt="8"/>
      <dgm:spPr/>
    </dgm:pt>
    <dgm:pt modelId="{CE3C3CE2-D2FA-4E28-B320-997E286B9332}" type="pres">
      <dgm:prSet presAssocID="{9B5A45D6-5ECD-634B-98A6-8C00AA51BACD}" presName="connectorText" presStyleLbl="sibTrans2D1" presStyleIdx="4" presStyleCnt="8"/>
      <dgm:spPr/>
    </dgm:pt>
    <dgm:pt modelId="{B69AA4B8-55F8-4E7D-8072-83B962FF288A}" type="pres">
      <dgm:prSet presAssocID="{CA57B060-9FC4-CA46-9A4C-D8E0B45B3BE8}" presName="node" presStyleLbl="node1" presStyleIdx="5" presStyleCnt="9" custScaleY="152815">
        <dgm:presLayoutVars>
          <dgm:bulletEnabled val="1"/>
        </dgm:presLayoutVars>
      </dgm:prSet>
      <dgm:spPr/>
    </dgm:pt>
    <dgm:pt modelId="{1EA94032-91E4-4802-A654-D18DC528B904}" type="pres">
      <dgm:prSet presAssocID="{064C03E2-6684-134C-8A4B-0EA0C84145A7}" presName="sibTrans" presStyleLbl="sibTrans2D1" presStyleIdx="5" presStyleCnt="8"/>
      <dgm:spPr/>
    </dgm:pt>
    <dgm:pt modelId="{8C70A289-37B3-418F-9A65-51C3B9C7978C}" type="pres">
      <dgm:prSet presAssocID="{064C03E2-6684-134C-8A4B-0EA0C84145A7}" presName="connectorText" presStyleLbl="sibTrans2D1" presStyleIdx="5" presStyleCnt="8"/>
      <dgm:spPr/>
    </dgm:pt>
    <dgm:pt modelId="{F450F502-8588-4446-B133-93953A8F1E31}" type="pres">
      <dgm:prSet presAssocID="{44AD9F55-FE42-4F4A-8453-5512E4FDD5EA}" presName="node" presStyleLbl="node1" presStyleIdx="6" presStyleCnt="9">
        <dgm:presLayoutVars>
          <dgm:bulletEnabled val="1"/>
        </dgm:presLayoutVars>
      </dgm:prSet>
      <dgm:spPr/>
    </dgm:pt>
    <dgm:pt modelId="{FFE41B67-C69E-4455-AE9E-DF4EAE85B82C}" type="pres">
      <dgm:prSet presAssocID="{4AB03745-A238-FD42-9BF9-0EF4CAC973E0}" presName="sibTrans" presStyleLbl="sibTrans2D1" presStyleIdx="6" presStyleCnt="8"/>
      <dgm:spPr/>
    </dgm:pt>
    <dgm:pt modelId="{0812B88D-6093-4E22-B2DB-C473DDA03807}" type="pres">
      <dgm:prSet presAssocID="{4AB03745-A238-FD42-9BF9-0EF4CAC973E0}" presName="connectorText" presStyleLbl="sibTrans2D1" presStyleIdx="6" presStyleCnt="8"/>
      <dgm:spPr/>
    </dgm:pt>
    <dgm:pt modelId="{0C1E20AD-8B8E-4835-88D1-63247E1E25F8}" type="pres">
      <dgm:prSet presAssocID="{81C05D9C-5AA6-084A-A9B2-4C04D0295CB9}" presName="node" presStyleLbl="node1" presStyleIdx="7" presStyleCnt="9">
        <dgm:presLayoutVars>
          <dgm:bulletEnabled val="1"/>
        </dgm:presLayoutVars>
      </dgm:prSet>
      <dgm:spPr/>
    </dgm:pt>
    <dgm:pt modelId="{61C56672-1E9D-4292-86AE-B2B060DFCB4F}" type="pres">
      <dgm:prSet presAssocID="{DF4AC2B7-36F7-AB41-B1E2-AC944248CCDC}" presName="sibTrans" presStyleLbl="sibTrans2D1" presStyleIdx="7" presStyleCnt="8"/>
      <dgm:spPr/>
    </dgm:pt>
    <dgm:pt modelId="{14DCAAB3-FE59-4C8B-8F76-7F886181972C}" type="pres">
      <dgm:prSet presAssocID="{DF4AC2B7-36F7-AB41-B1E2-AC944248CCDC}" presName="connectorText" presStyleLbl="sibTrans2D1" presStyleIdx="7" presStyleCnt="8"/>
      <dgm:spPr/>
    </dgm:pt>
    <dgm:pt modelId="{E0A74B5D-F41F-4BF3-B64A-489709C9712E}" type="pres">
      <dgm:prSet presAssocID="{02323AAE-AC93-984B-95AA-F26C3EE34978}" presName="node" presStyleLbl="node1" presStyleIdx="8" presStyleCnt="9">
        <dgm:presLayoutVars>
          <dgm:bulletEnabled val="1"/>
        </dgm:presLayoutVars>
      </dgm:prSet>
      <dgm:spPr/>
    </dgm:pt>
  </dgm:ptLst>
  <dgm:cxnLst>
    <dgm:cxn modelId="{E0048915-C9E5-43E2-8690-0ABBBDEDEB28}" type="presOf" srcId="{02323AAE-AC93-984B-95AA-F26C3EE34978}" destId="{E0A74B5D-F41F-4BF3-B64A-489709C9712E}" srcOrd="0" destOrd="0" presId="urn:microsoft.com/office/officeart/2005/8/layout/process5"/>
    <dgm:cxn modelId="{D4AC5F16-832C-43B9-9F47-885EDBEA92A1}" type="presOf" srcId="{064C03E2-6684-134C-8A4B-0EA0C84145A7}" destId="{8C70A289-37B3-418F-9A65-51C3B9C7978C}" srcOrd="1" destOrd="0" presId="urn:microsoft.com/office/officeart/2005/8/layout/process5"/>
    <dgm:cxn modelId="{0AD3E717-CE31-304C-8A89-E3C355F2E92C}" srcId="{B58BE995-5E43-EC4E-8F4A-97D2DDC0DBDB}" destId="{81C05D9C-5AA6-084A-A9B2-4C04D0295CB9}" srcOrd="7" destOrd="0" parTransId="{8426AF88-412B-6542-9F76-FA4B287AF9F1}" sibTransId="{DF4AC2B7-36F7-AB41-B1E2-AC944248CCDC}"/>
    <dgm:cxn modelId="{B0A0A021-ED12-4EEF-9742-D0DA7434DB86}" type="presOf" srcId="{1DCEF548-AF88-CC44-8013-0D4737009CD9}" destId="{23433B30-0FBC-4EB9-813E-05D90EA5702D}" srcOrd="0" destOrd="0" presId="urn:microsoft.com/office/officeart/2005/8/layout/process5"/>
    <dgm:cxn modelId="{891F8E29-469F-44BD-B2E1-83FA13403182}" type="presOf" srcId="{76112253-1008-F342-9E25-FE7EFF5D2912}" destId="{13DDE962-EAA0-4E59-B03A-3B5555396467}" srcOrd="0" destOrd="0" presId="urn:microsoft.com/office/officeart/2005/8/layout/process5"/>
    <dgm:cxn modelId="{2A4E2F2E-F414-0748-BFAB-4463BEA593F8}" srcId="{B58BE995-5E43-EC4E-8F4A-97D2DDC0DBDB}" destId="{02323AAE-AC93-984B-95AA-F26C3EE34978}" srcOrd="8" destOrd="0" parTransId="{A3E48AAD-6124-C24C-A590-13DDD7C46111}" sibTransId="{F5828C32-133B-3541-BA53-4FC65DC04BC2}"/>
    <dgm:cxn modelId="{57BA9839-7590-4C78-8312-5C614811EC0E}" type="presOf" srcId="{9B5A45D6-5ECD-634B-98A6-8C00AA51BACD}" destId="{CE3C3CE2-D2FA-4E28-B320-997E286B9332}" srcOrd="1" destOrd="0" presId="urn:microsoft.com/office/officeart/2005/8/layout/process5"/>
    <dgm:cxn modelId="{A417725C-7755-4CB9-A842-FE31F19220A6}" type="presOf" srcId="{81C05D9C-5AA6-084A-A9B2-4C04D0295CB9}" destId="{0C1E20AD-8B8E-4835-88D1-63247E1E25F8}" srcOrd="0" destOrd="0" presId="urn:microsoft.com/office/officeart/2005/8/layout/process5"/>
    <dgm:cxn modelId="{1424FC5C-135A-42AD-8DFD-4B0EFE17CA32}" type="presOf" srcId="{4AB03745-A238-FD42-9BF9-0EF4CAC973E0}" destId="{0812B88D-6093-4E22-B2DB-C473DDA03807}" srcOrd="1" destOrd="0" presId="urn:microsoft.com/office/officeart/2005/8/layout/process5"/>
    <dgm:cxn modelId="{D3171E5F-F660-4540-B58F-1071049ADEB4}" type="presOf" srcId="{EC0636A2-8E04-1C41-93D2-512963A49CF8}" destId="{C225D470-9185-480D-AC7E-5F27D4BAF3E2}" srcOrd="0" destOrd="0" presId="urn:microsoft.com/office/officeart/2005/8/layout/process5"/>
    <dgm:cxn modelId="{2E846746-24DB-4591-9A8C-8015B97C5A9B}" type="presOf" srcId="{44AD9F55-FE42-4F4A-8453-5512E4FDD5EA}" destId="{F450F502-8588-4446-B133-93953A8F1E31}" srcOrd="0" destOrd="0" presId="urn:microsoft.com/office/officeart/2005/8/layout/process5"/>
    <dgm:cxn modelId="{FCDB774A-A997-F247-9682-D8E6E650E56F}" srcId="{B58BE995-5E43-EC4E-8F4A-97D2DDC0DBDB}" destId="{44AD9F55-FE42-4F4A-8453-5512E4FDD5EA}" srcOrd="6" destOrd="0" parTransId="{071A6648-1439-E94F-8A0A-353AEA86CE99}" sibTransId="{4AB03745-A238-FD42-9BF9-0EF4CAC973E0}"/>
    <dgm:cxn modelId="{84D3616B-C62E-4387-BE0E-4FD72A2EFFE4}" type="presOf" srcId="{CA57B060-9FC4-CA46-9A4C-D8E0B45B3BE8}" destId="{B69AA4B8-55F8-4E7D-8072-83B962FF288A}" srcOrd="0" destOrd="0" presId="urn:microsoft.com/office/officeart/2005/8/layout/process5"/>
    <dgm:cxn modelId="{F5318953-39B1-423A-8F4E-E027B856057F}" type="presOf" srcId="{D891CE04-8883-7944-AD35-45F8A2820D3A}" destId="{65BFFD80-33A4-44ED-9099-90F383A2AFE1}" srcOrd="0" destOrd="0" presId="urn:microsoft.com/office/officeart/2005/8/layout/process5"/>
    <dgm:cxn modelId="{E9C25C77-2895-BB45-9F2C-81E436BD2B15}" srcId="{B58BE995-5E43-EC4E-8F4A-97D2DDC0DBDB}" destId="{76112253-1008-F342-9E25-FE7EFF5D2912}" srcOrd="3" destOrd="0" parTransId="{776328A5-44C5-714E-8B0B-C30A6470F7E1}" sibTransId="{8A3148AD-E35E-014F-8726-41B2753AFD41}"/>
    <dgm:cxn modelId="{C6DB4779-56A8-4D6A-B9E0-8BDEA8CC8B08}" type="presOf" srcId="{E5A9A727-A58D-0644-B391-808938154D41}" destId="{AF5246BB-0AF9-4529-9217-C9BE673B7CB3}" srcOrd="0" destOrd="0" presId="urn:microsoft.com/office/officeart/2005/8/layout/process5"/>
    <dgm:cxn modelId="{7FF2F75A-C313-4875-BDA5-CA86F8B120D1}" type="presOf" srcId="{9B5A45D6-5ECD-634B-98A6-8C00AA51BACD}" destId="{0736B2B9-6DB2-4C8B-9969-DEB2B5B07E25}" srcOrd="0" destOrd="0" presId="urn:microsoft.com/office/officeart/2005/8/layout/process5"/>
    <dgm:cxn modelId="{F0773482-4637-724E-929E-B6CDA8E7E0D0}" srcId="{B58BE995-5E43-EC4E-8F4A-97D2DDC0DBDB}" destId="{EC0636A2-8E04-1C41-93D2-512963A49CF8}" srcOrd="1" destOrd="0" parTransId="{DA8C96D4-2486-1543-AD28-73CFF2EF963C}" sibTransId="{3AB2138D-AE54-874E-B6C9-70D4444B57C7}"/>
    <dgm:cxn modelId="{BF8DE285-00A1-4DAC-B80C-99E81BB8E8A2}" type="presOf" srcId="{B58BE995-5E43-EC4E-8F4A-97D2DDC0DBDB}" destId="{E4D03831-D2F0-4C3F-B2EC-4854B7EC3911}" srcOrd="0" destOrd="0" presId="urn:microsoft.com/office/officeart/2005/8/layout/process5"/>
    <dgm:cxn modelId="{BEB81987-04F2-BE46-BBEB-660C72DF1949}" srcId="{B58BE995-5E43-EC4E-8F4A-97D2DDC0DBDB}" destId="{E5A9A727-A58D-0644-B391-808938154D41}" srcOrd="2" destOrd="0" parTransId="{E2991EB0-89D5-C749-BCA6-219DD6021BE9}" sibTransId="{8F7B4EB1-E4A9-2C4A-8400-8A23907DCE8A}"/>
    <dgm:cxn modelId="{AE4FA694-5ADB-4EC4-B4B5-D758B9D27B74}" type="presOf" srcId="{DF4AC2B7-36F7-AB41-B1E2-AC944248CCDC}" destId="{14DCAAB3-FE59-4C8B-8F76-7F886181972C}" srcOrd="1" destOrd="0" presId="urn:microsoft.com/office/officeart/2005/8/layout/process5"/>
    <dgm:cxn modelId="{473CA99A-584E-A741-9143-B01162BBAE85}" srcId="{B58BE995-5E43-EC4E-8F4A-97D2DDC0DBDB}" destId="{750E2B04-0C85-DE40-B3F7-28DD919BE652}" srcOrd="4" destOrd="0" parTransId="{D58150E0-1C66-0849-8FFF-738D83C3FCCD}" sibTransId="{9B5A45D6-5ECD-634B-98A6-8C00AA51BACD}"/>
    <dgm:cxn modelId="{1D31359B-DC90-41E4-AFEF-B955B932D62E}" type="presOf" srcId="{DF4AC2B7-36F7-AB41-B1E2-AC944248CCDC}" destId="{61C56672-1E9D-4292-86AE-B2B060DFCB4F}" srcOrd="0" destOrd="0" presId="urn:microsoft.com/office/officeart/2005/8/layout/process5"/>
    <dgm:cxn modelId="{F3F0189C-DD79-4795-91C2-512589192477}" type="presOf" srcId="{064C03E2-6684-134C-8A4B-0EA0C84145A7}" destId="{1EA94032-91E4-4802-A654-D18DC528B904}" srcOrd="0" destOrd="0" presId="urn:microsoft.com/office/officeart/2005/8/layout/process5"/>
    <dgm:cxn modelId="{82D8A19D-3356-5740-ADFA-E4E54AEC6246}" srcId="{B58BE995-5E43-EC4E-8F4A-97D2DDC0DBDB}" destId="{1DCEF548-AF88-CC44-8013-0D4737009CD9}" srcOrd="0" destOrd="0" parTransId="{37F5C42C-DAF8-2D44-BC2C-5C09264DD60E}" sibTransId="{D891CE04-8883-7944-AD35-45F8A2820D3A}"/>
    <dgm:cxn modelId="{EDE4F6A0-2F99-4418-9EE5-2A5F7C4EAFF7}" type="presOf" srcId="{3AB2138D-AE54-874E-B6C9-70D4444B57C7}" destId="{F29BE6CB-0F99-463B-A779-690EB3E5027B}" srcOrd="0" destOrd="0" presId="urn:microsoft.com/office/officeart/2005/8/layout/process5"/>
    <dgm:cxn modelId="{C0AE22A1-56BF-4EF6-AB20-7F73E661F4F4}" type="presOf" srcId="{8F7B4EB1-E4A9-2C4A-8400-8A23907DCE8A}" destId="{1E70F07C-0ACC-4CB2-A90F-CB86158C4F06}" srcOrd="0" destOrd="0" presId="urn:microsoft.com/office/officeart/2005/8/layout/process5"/>
    <dgm:cxn modelId="{033403A8-30C6-4E08-BE52-921601626023}" type="presOf" srcId="{8F7B4EB1-E4A9-2C4A-8400-8A23907DCE8A}" destId="{83937994-5081-4ED8-B6FC-B7DF831BBC19}" srcOrd="1" destOrd="0" presId="urn:microsoft.com/office/officeart/2005/8/layout/process5"/>
    <dgm:cxn modelId="{4E0BE8A9-6AA6-43E3-8415-4DC75249FFA6}" type="presOf" srcId="{3AB2138D-AE54-874E-B6C9-70D4444B57C7}" destId="{A7998C37-DC26-4E45-88E4-CF282FA32800}" srcOrd="1" destOrd="0" presId="urn:microsoft.com/office/officeart/2005/8/layout/process5"/>
    <dgm:cxn modelId="{0168E8BF-E203-43C4-8542-F174544F7677}" type="presOf" srcId="{D891CE04-8883-7944-AD35-45F8A2820D3A}" destId="{30C2EAEF-B5E0-4F2C-B0DC-9255FE0B9D15}" srcOrd="1" destOrd="0" presId="urn:microsoft.com/office/officeart/2005/8/layout/process5"/>
    <dgm:cxn modelId="{AD3A55C5-E86E-4079-A400-8F964939E6E5}" type="presOf" srcId="{8A3148AD-E35E-014F-8726-41B2753AFD41}" destId="{D2E34460-9803-4540-ABFB-28683B30000E}" srcOrd="0" destOrd="0" presId="urn:microsoft.com/office/officeart/2005/8/layout/process5"/>
    <dgm:cxn modelId="{74500BDF-3756-4619-928D-3960345EF08C}" type="presOf" srcId="{750E2B04-0C85-DE40-B3F7-28DD919BE652}" destId="{8CBA181E-E939-445C-9B43-280F173FFD3D}" srcOrd="0" destOrd="0" presId="urn:microsoft.com/office/officeart/2005/8/layout/process5"/>
    <dgm:cxn modelId="{1AC239E8-5E66-4E4D-B3B7-64047B3EAA4E}" type="presOf" srcId="{8A3148AD-E35E-014F-8726-41B2753AFD41}" destId="{D5049591-04C5-47E0-BB24-F93C17CDC2AB}" srcOrd="1" destOrd="0" presId="urn:microsoft.com/office/officeart/2005/8/layout/process5"/>
    <dgm:cxn modelId="{4D7F24F5-C94E-45AB-8ECF-80546D41BCBC}" type="presOf" srcId="{4AB03745-A238-FD42-9BF9-0EF4CAC973E0}" destId="{FFE41B67-C69E-4455-AE9E-DF4EAE85B82C}" srcOrd="0" destOrd="0" presId="urn:microsoft.com/office/officeart/2005/8/layout/process5"/>
    <dgm:cxn modelId="{05138EFC-53FD-974D-B125-012DAC662C7D}" srcId="{B58BE995-5E43-EC4E-8F4A-97D2DDC0DBDB}" destId="{CA57B060-9FC4-CA46-9A4C-D8E0B45B3BE8}" srcOrd="5" destOrd="0" parTransId="{62DAD0DA-53FE-984F-B5D1-D6A9A0F6ED5A}" sibTransId="{064C03E2-6684-134C-8A4B-0EA0C84145A7}"/>
    <dgm:cxn modelId="{AEBBCBC7-6CE4-4DCB-A296-D330A60EE42E}" type="presParOf" srcId="{E4D03831-D2F0-4C3F-B2EC-4854B7EC3911}" destId="{23433B30-0FBC-4EB9-813E-05D90EA5702D}" srcOrd="0" destOrd="0" presId="urn:microsoft.com/office/officeart/2005/8/layout/process5"/>
    <dgm:cxn modelId="{25F37779-60AB-41A6-B4F6-7B43D6904B25}" type="presParOf" srcId="{E4D03831-D2F0-4C3F-B2EC-4854B7EC3911}" destId="{65BFFD80-33A4-44ED-9099-90F383A2AFE1}" srcOrd="1" destOrd="0" presId="urn:microsoft.com/office/officeart/2005/8/layout/process5"/>
    <dgm:cxn modelId="{C53925F3-93C6-4516-AF66-1320F6E11156}" type="presParOf" srcId="{65BFFD80-33A4-44ED-9099-90F383A2AFE1}" destId="{30C2EAEF-B5E0-4F2C-B0DC-9255FE0B9D15}" srcOrd="0" destOrd="0" presId="urn:microsoft.com/office/officeart/2005/8/layout/process5"/>
    <dgm:cxn modelId="{45E10F7B-8084-4F17-BFC6-DA593B0CF910}" type="presParOf" srcId="{E4D03831-D2F0-4C3F-B2EC-4854B7EC3911}" destId="{C225D470-9185-480D-AC7E-5F27D4BAF3E2}" srcOrd="2" destOrd="0" presId="urn:microsoft.com/office/officeart/2005/8/layout/process5"/>
    <dgm:cxn modelId="{97C2CEC6-ED96-4626-90A5-D231DD7BB359}" type="presParOf" srcId="{E4D03831-D2F0-4C3F-B2EC-4854B7EC3911}" destId="{F29BE6CB-0F99-463B-A779-690EB3E5027B}" srcOrd="3" destOrd="0" presId="urn:microsoft.com/office/officeart/2005/8/layout/process5"/>
    <dgm:cxn modelId="{3A97FE5E-2519-4EF3-A3E4-20B3F8607B83}" type="presParOf" srcId="{F29BE6CB-0F99-463B-A779-690EB3E5027B}" destId="{A7998C37-DC26-4E45-88E4-CF282FA32800}" srcOrd="0" destOrd="0" presId="urn:microsoft.com/office/officeart/2005/8/layout/process5"/>
    <dgm:cxn modelId="{8D48D825-73E7-4999-8373-33C0DCFDBB64}" type="presParOf" srcId="{E4D03831-D2F0-4C3F-B2EC-4854B7EC3911}" destId="{AF5246BB-0AF9-4529-9217-C9BE673B7CB3}" srcOrd="4" destOrd="0" presId="urn:microsoft.com/office/officeart/2005/8/layout/process5"/>
    <dgm:cxn modelId="{EE14DA12-741F-4244-A55E-8B347F98AC56}" type="presParOf" srcId="{E4D03831-D2F0-4C3F-B2EC-4854B7EC3911}" destId="{1E70F07C-0ACC-4CB2-A90F-CB86158C4F06}" srcOrd="5" destOrd="0" presId="urn:microsoft.com/office/officeart/2005/8/layout/process5"/>
    <dgm:cxn modelId="{6A6DF622-7BC4-46A1-AB21-141D982385DC}" type="presParOf" srcId="{1E70F07C-0ACC-4CB2-A90F-CB86158C4F06}" destId="{83937994-5081-4ED8-B6FC-B7DF831BBC19}" srcOrd="0" destOrd="0" presId="urn:microsoft.com/office/officeart/2005/8/layout/process5"/>
    <dgm:cxn modelId="{30A13CBE-CAE9-4A1C-B271-F348AF7ADD22}" type="presParOf" srcId="{E4D03831-D2F0-4C3F-B2EC-4854B7EC3911}" destId="{13DDE962-EAA0-4E59-B03A-3B5555396467}" srcOrd="6" destOrd="0" presId="urn:microsoft.com/office/officeart/2005/8/layout/process5"/>
    <dgm:cxn modelId="{5611496C-82C1-42C1-B41C-AC8B1B3F932B}" type="presParOf" srcId="{E4D03831-D2F0-4C3F-B2EC-4854B7EC3911}" destId="{D2E34460-9803-4540-ABFB-28683B30000E}" srcOrd="7" destOrd="0" presId="urn:microsoft.com/office/officeart/2005/8/layout/process5"/>
    <dgm:cxn modelId="{A44A19E5-A679-4BFD-A70D-698353C54D9C}" type="presParOf" srcId="{D2E34460-9803-4540-ABFB-28683B30000E}" destId="{D5049591-04C5-47E0-BB24-F93C17CDC2AB}" srcOrd="0" destOrd="0" presId="urn:microsoft.com/office/officeart/2005/8/layout/process5"/>
    <dgm:cxn modelId="{C1076BE9-B181-41C1-A9B1-7CB303CA2194}" type="presParOf" srcId="{E4D03831-D2F0-4C3F-B2EC-4854B7EC3911}" destId="{8CBA181E-E939-445C-9B43-280F173FFD3D}" srcOrd="8" destOrd="0" presId="urn:microsoft.com/office/officeart/2005/8/layout/process5"/>
    <dgm:cxn modelId="{A931D303-DBDE-4D6E-83E8-A304A7F82E90}" type="presParOf" srcId="{E4D03831-D2F0-4C3F-B2EC-4854B7EC3911}" destId="{0736B2B9-6DB2-4C8B-9969-DEB2B5B07E25}" srcOrd="9" destOrd="0" presId="urn:microsoft.com/office/officeart/2005/8/layout/process5"/>
    <dgm:cxn modelId="{33797EC2-C76E-4121-946F-7EF0B7D3DA56}" type="presParOf" srcId="{0736B2B9-6DB2-4C8B-9969-DEB2B5B07E25}" destId="{CE3C3CE2-D2FA-4E28-B320-997E286B9332}" srcOrd="0" destOrd="0" presId="urn:microsoft.com/office/officeart/2005/8/layout/process5"/>
    <dgm:cxn modelId="{BBEA9AC1-5B80-4CBA-BF8D-E99E4B9721F5}" type="presParOf" srcId="{E4D03831-D2F0-4C3F-B2EC-4854B7EC3911}" destId="{B69AA4B8-55F8-4E7D-8072-83B962FF288A}" srcOrd="10" destOrd="0" presId="urn:microsoft.com/office/officeart/2005/8/layout/process5"/>
    <dgm:cxn modelId="{9ED6FDA7-3AE5-40C2-BA62-699371B87394}" type="presParOf" srcId="{E4D03831-D2F0-4C3F-B2EC-4854B7EC3911}" destId="{1EA94032-91E4-4802-A654-D18DC528B904}" srcOrd="11" destOrd="0" presId="urn:microsoft.com/office/officeart/2005/8/layout/process5"/>
    <dgm:cxn modelId="{DC56B96D-7B8C-4DCE-88A3-45E5783722BC}" type="presParOf" srcId="{1EA94032-91E4-4802-A654-D18DC528B904}" destId="{8C70A289-37B3-418F-9A65-51C3B9C7978C}" srcOrd="0" destOrd="0" presId="urn:microsoft.com/office/officeart/2005/8/layout/process5"/>
    <dgm:cxn modelId="{16F08E9C-8772-49B8-8C81-B616695BF426}" type="presParOf" srcId="{E4D03831-D2F0-4C3F-B2EC-4854B7EC3911}" destId="{F450F502-8588-4446-B133-93953A8F1E31}" srcOrd="12" destOrd="0" presId="urn:microsoft.com/office/officeart/2005/8/layout/process5"/>
    <dgm:cxn modelId="{DDE6BF94-40E1-4717-8DA3-FD4807A401E6}" type="presParOf" srcId="{E4D03831-D2F0-4C3F-B2EC-4854B7EC3911}" destId="{FFE41B67-C69E-4455-AE9E-DF4EAE85B82C}" srcOrd="13" destOrd="0" presId="urn:microsoft.com/office/officeart/2005/8/layout/process5"/>
    <dgm:cxn modelId="{8BFE736F-DD9F-4D12-95D3-C9AF6B2FFEEA}" type="presParOf" srcId="{FFE41B67-C69E-4455-AE9E-DF4EAE85B82C}" destId="{0812B88D-6093-4E22-B2DB-C473DDA03807}" srcOrd="0" destOrd="0" presId="urn:microsoft.com/office/officeart/2005/8/layout/process5"/>
    <dgm:cxn modelId="{77B316D2-B589-4500-884C-25B7CF5276E0}" type="presParOf" srcId="{E4D03831-D2F0-4C3F-B2EC-4854B7EC3911}" destId="{0C1E20AD-8B8E-4835-88D1-63247E1E25F8}" srcOrd="14" destOrd="0" presId="urn:microsoft.com/office/officeart/2005/8/layout/process5"/>
    <dgm:cxn modelId="{092162A2-64BF-4598-B14A-FB42175E4EE1}" type="presParOf" srcId="{E4D03831-D2F0-4C3F-B2EC-4854B7EC3911}" destId="{61C56672-1E9D-4292-86AE-B2B060DFCB4F}" srcOrd="15" destOrd="0" presId="urn:microsoft.com/office/officeart/2005/8/layout/process5"/>
    <dgm:cxn modelId="{80ACCB63-F269-43B9-961C-F65D11A7F865}" type="presParOf" srcId="{61C56672-1E9D-4292-86AE-B2B060DFCB4F}" destId="{14DCAAB3-FE59-4C8B-8F76-7F886181972C}" srcOrd="0" destOrd="0" presId="urn:microsoft.com/office/officeart/2005/8/layout/process5"/>
    <dgm:cxn modelId="{E0E93FB1-E689-4B4E-823C-169CD2480085}" type="presParOf" srcId="{E4D03831-D2F0-4C3F-B2EC-4854B7EC3911}" destId="{E0A74B5D-F41F-4BF3-B64A-489709C9712E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0D3AE-AE25-4EBA-B3FE-E68CEB1CA3A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M"/>
        </a:p>
      </dgm:t>
    </dgm:pt>
    <dgm:pt modelId="{08CE2BA5-1AF8-402F-821E-C88855CC9AD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Cost of set up  (CPs and Men's Clinic)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3D97D13B-3D6C-4506-B676-08AB7CEC12D2}" type="parTrans" cxnId="{543E305A-F4BB-4CF3-91EE-7AA001A08FAC}">
      <dgm:prSet/>
      <dgm:spPr/>
      <dgm:t>
        <a:bodyPr/>
        <a:lstStyle/>
        <a:p>
          <a:endParaRPr lang="en-ZM" sz="1200" b="1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8A104347-A031-4221-A170-C9FD708FB81E}" type="sibTrans" cxnId="{543E305A-F4BB-4CF3-91EE-7AA001A08FAC}">
      <dgm:prSet custT="1"/>
      <dgm:spPr>
        <a:solidFill>
          <a:schemeClr val="accent6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SOPs for CPs and Men's Clinics models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3B80B48A-2562-459A-A963-15621B753F2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Strategies for finding men</a:t>
          </a:r>
          <a:endParaRPr lang="en-ZM" sz="1200" b="1" dirty="0">
            <a:solidFill>
              <a:schemeClr val="tx1"/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A402A008-E627-4F23-B357-08E14D4F7970}" type="parTrans" cxnId="{49D21BF2-92B7-4B50-8E44-A2D361AEA2B7}">
      <dgm:prSet/>
      <dgm:spPr/>
      <dgm:t>
        <a:bodyPr/>
        <a:lstStyle/>
        <a:p>
          <a:endParaRPr lang="en-ZM" sz="1200" b="1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83F8EAC4-4028-4C1E-B7D7-E594E6A52DE6}" type="sibTrans" cxnId="{49D21BF2-92B7-4B50-8E44-A2D361AEA2B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Training package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88356585-37C6-409F-90D6-C9BE66223975}">
      <dgm:prSet custT="1"/>
      <dgm:spPr>
        <a:solidFill>
          <a:schemeClr val="accent4"/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TORs of key players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67BD0EDC-D7C1-413E-AE6A-417410ACE336}" type="parTrans" cxnId="{FF43CC4D-0473-47DD-8FEE-7D88379C2986}">
      <dgm:prSet/>
      <dgm:spPr/>
      <dgm:t>
        <a:bodyPr/>
        <a:lstStyle/>
        <a:p>
          <a:endParaRPr lang="en-ZM" sz="1200" b="1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11645245-705D-47BC-AF8A-5FF40AFD2B33}" type="sibTrans" cxnId="{FF43CC4D-0473-47DD-8FEE-7D88379C298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M&amp;E Framework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B3B800E5-E1FA-4895-B73B-8BF4102AD8A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Digital platform  guide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6300E803-033C-4C18-AA3E-B4ADE3D5ADEB}" type="parTrans" cxnId="{6524BA04-CC8A-45E6-BA62-629BA711423D}">
      <dgm:prSet/>
      <dgm:spPr/>
      <dgm:t>
        <a:bodyPr/>
        <a:lstStyle/>
        <a:p>
          <a:endParaRPr lang="en-ZM" sz="1200" b="1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68C32FB6-5AC6-47FC-8791-6B6A3BC34CE5}" type="sibTrans" cxnId="{6524BA04-CC8A-45E6-BA62-629BA711423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15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Coordination of IPs, CSOs and MOH</a:t>
          </a:r>
          <a:endParaRPr lang="en-ZM" sz="1150" b="1" dirty="0">
            <a:solidFill>
              <a:schemeClr val="tx1"/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CA628539-DE3E-40A1-A745-7E2160AA9498}">
      <dgm:prSet phldrT="[Text]" custT="1"/>
      <dgm:spPr/>
      <dgm:t>
        <a:bodyPr/>
        <a:lstStyle/>
        <a:p>
          <a:r>
            <a:rPr lang="en-US" sz="1200" b="1" dirty="0">
              <a:latin typeface="Century Gothic" panose="020B0502020202020204" pitchFamily="34" charset="0"/>
              <a:cs typeface="Times New Roman" panose="02020603050405020304" pitchFamily="18" charset="0"/>
            </a:rPr>
            <a:t>IECs Materials</a:t>
          </a:r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30407DC1-437E-4CA8-B25B-521B6D5753C6}" type="sibTrans" cxnId="{0B0B422A-889B-4E8E-809F-330083F160CB}">
      <dgm:prSet custT="1"/>
      <dgm:spPr>
        <a:noFill/>
      </dgm:spPr>
      <dgm:t>
        <a:bodyPr/>
        <a:lstStyle/>
        <a:p>
          <a:endParaRPr lang="en-ZM" sz="1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A286D09B-16A1-4C6C-B5F0-0AA442896546}" type="parTrans" cxnId="{0B0B422A-889B-4E8E-809F-330083F160CB}">
      <dgm:prSet/>
      <dgm:spPr/>
      <dgm:t>
        <a:bodyPr/>
        <a:lstStyle/>
        <a:p>
          <a:endParaRPr lang="en-ZM" sz="1200" b="1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6EC44DC7-B70D-49B9-BB77-38000B315F26}" type="pres">
      <dgm:prSet presAssocID="{4A00D3AE-AE25-4EBA-B3FE-E68CEB1CA3A5}" presName="Name0" presStyleCnt="0">
        <dgm:presLayoutVars>
          <dgm:chMax/>
          <dgm:chPref/>
          <dgm:dir/>
          <dgm:animLvl val="lvl"/>
        </dgm:presLayoutVars>
      </dgm:prSet>
      <dgm:spPr/>
    </dgm:pt>
    <dgm:pt modelId="{396070D7-191B-4881-97B6-5C79ADF7B2A7}" type="pres">
      <dgm:prSet presAssocID="{08CE2BA5-1AF8-402F-821E-C88855CC9ADA}" presName="composite" presStyleCnt="0"/>
      <dgm:spPr/>
    </dgm:pt>
    <dgm:pt modelId="{1CD3CC07-2E45-4C16-A9C9-98C29B02926A}" type="pres">
      <dgm:prSet presAssocID="{08CE2BA5-1AF8-402F-821E-C88855CC9ADA}" presName="Parent1" presStyleLbl="node1" presStyleIdx="0" presStyleCnt="10" custScaleX="104642">
        <dgm:presLayoutVars>
          <dgm:chMax val="1"/>
          <dgm:chPref val="1"/>
          <dgm:bulletEnabled val="1"/>
        </dgm:presLayoutVars>
      </dgm:prSet>
      <dgm:spPr/>
    </dgm:pt>
    <dgm:pt modelId="{3EF2F23E-6B98-466A-819B-324960DCEC6F}" type="pres">
      <dgm:prSet presAssocID="{08CE2BA5-1AF8-402F-821E-C88855CC9ADA}" presName="Childtext1" presStyleLbl="revTx" presStyleIdx="0" presStyleCnt="5" custFlipHor="1" custScaleX="3323" custScaleY="57815">
        <dgm:presLayoutVars>
          <dgm:chMax val="0"/>
          <dgm:chPref val="0"/>
          <dgm:bulletEnabled val="1"/>
        </dgm:presLayoutVars>
      </dgm:prSet>
      <dgm:spPr/>
    </dgm:pt>
    <dgm:pt modelId="{2FAFF37A-25C5-47D9-A944-C7BC19E6B212}" type="pres">
      <dgm:prSet presAssocID="{08CE2BA5-1AF8-402F-821E-C88855CC9ADA}" presName="BalanceSpacing" presStyleCnt="0"/>
      <dgm:spPr/>
    </dgm:pt>
    <dgm:pt modelId="{72BBBBB2-285A-4EED-B718-1A3CBEB6DAFF}" type="pres">
      <dgm:prSet presAssocID="{08CE2BA5-1AF8-402F-821E-C88855CC9ADA}" presName="BalanceSpacing1" presStyleCnt="0"/>
      <dgm:spPr/>
    </dgm:pt>
    <dgm:pt modelId="{E0162B58-1EDD-41EE-80FD-BC53A1FA5E36}" type="pres">
      <dgm:prSet presAssocID="{8A104347-A031-4221-A170-C9FD708FB81E}" presName="Accent1Text" presStyleLbl="node1" presStyleIdx="1" presStyleCnt="10" custScaleX="107143" custLinFactNeighborX="-4090" custLinFactNeighborY="3555"/>
      <dgm:spPr/>
    </dgm:pt>
    <dgm:pt modelId="{C8EB282F-6AEE-4BFF-9CBA-AB1D0762A329}" type="pres">
      <dgm:prSet presAssocID="{8A104347-A031-4221-A170-C9FD708FB81E}" presName="spaceBetweenRectangles" presStyleCnt="0"/>
      <dgm:spPr/>
    </dgm:pt>
    <dgm:pt modelId="{02C9EC9A-7B8B-4329-B432-1E831DFD2040}" type="pres">
      <dgm:prSet presAssocID="{3B80B48A-2562-459A-A963-15621B753F2C}" presName="composite" presStyleCnt="0"/>
      <dgm:spPr/>
    </dgm:pt>
    <dgm:pt modelId="{567B952E-BA71-44F1-AA5B-0E20A5348B6C}" type="pres">
      <dgm:prSet presAssocID="{3B80B48A-2562-459A-A963-15621B753F2C}" presName="Parent1" presStyleLbl="node1" presStyleIdx="2" presStyleCnt="10" custScaleX="102512">
        <dgm:presLayoutVars>
          <dgm:chMax val="1"/>
          <dgm:chPref val="1"/>
          <dgm:bulletEnabled val="1"/>
        </dgm:presLayoutVars>
      </dgm:prSet>
      <dgm:spPr/>
    </dgm:pt>
    <dgm:pt modelId="{7FFF8400-8C8E-4D35-A162-C3A5A6DE4E47}" type="pres">
      <dgm:prSet presAssocID="{3B80B48A-2562-459A-A963-15621B753F2C}" presName="Childtext1" presStyleLbl="revTx" presStyleIdx="1" presStyleCnt="5" custFlipHor="1" custScaleX="8842" custScaleY="19574">
        <dgm:presLayoutVars>
          <dgm:chMax val="0"/>
          <dgm:chPref val="0"/>
          <dgm:bulletEnabled val="1"/>
        </dgm:presLayoutVars>
      </dgm:prSet>
      <dgm:spPr/>
    </dgm:pt>
    <dgm:pt modelId="{34CFD902-4AEA-4C29-AEDE-09ECADCB3A98}" type="pres">
      <dgm:prSet presAssocID="{3B80B48A-2562-459A-A963-15621B753F2C}" presName="BalanceSpacing" presStyleCnt="0"/>
      <dgm:spPr/>
    </dgm:pt>
    <dgm:pt modelId="{18215CF9-7594-4A75-AB4A-78E00615F8DB}" type="pres">
      <dgm:prSet presAssocID="{3B80B48A-2562-459A-A963-15621B753F2C}" presName="BalanceSpacing1" presStyleCnt="0"/>
      <dgm:spPr/>
    </dgm:pt>
    <dgm:pt modelId="{A7D02BEF-EE6C-4BF2-A502-8C331873D385}" type="pres">
      <dgm:prSet presAssocID="{83F8EAC4-4028-4C1E-B7D7-E594E6A52DE6}" presName="Accent1Text" presStyleLbl="node1" presStyleIdx="3" presStyleCnt="10"/>
      <dgm:spPr/>
    </dgm:pt>
    <dgm:pt modelId="{D51AF368-91E3-4600-904E-465C905EF639}" type="pres">
      <dgm:prSet presAssocID="{83F8EAC4-4028-4C1E-B7D7-E594E6A52DE6}" presName="spaceBetweenRectangles" presStyleCnt="0"/>
      <dgm:spPr/>
    </dgm:pt>
    <dgm:pt modelId="{FE40C37B-07B5-45FF-BD31-A623F5656E10}" type="pres">
      <dgm:prSet presAssocID="{88356585-37C6-409F-90D6-C9BE66223975}" presName="composite" presStyleCnt="0"/>
      <dgm:spPr/>
    </dgm:pt>
    <dgm:pt modelId="{569B5741-F78A-46B0-8BDA-2CA1AFBD7A5B}" type="pres">
      <dgm:prSet presAssocID="{88356585-37C6-409F-90D6-C9BE6622397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9CB49C37-A1AA-4762-88C1-693A4AD3C61F}" type="pres">
      <dgm:prSet presAssocID="{88356585-37C6-409F-90D6-C9BE6622397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1CE57C8-C68B-48D8-878B-71C09B7A7280}" type="pres">
      <dgm:prSet presAssocID="{88356585-37C6-409F-90D6-C9BE66223975}" presName="BalanceSpacing" presStyleCnt="0"/>
      <dgm:spPr/>
    </dgm:pt>
    <dgm:pt modelId="{989381F9-6564-47E9-9B33-9D2FB9320019}" type="pres">
      <dgm:prSet presAssocID="{88356585-37C6-409F-90D6-C9BE66223975}" presName="BalanceSpacing1" presStyleCnt="0"/>
      <dgm:spPr/>
    </dgm:pt>
    <dgm:pt modelId="{22300BBC-429E-44D5-B3EF-6DA51C45AB6E}" type="pres">
      <dgm:prSet presAssocID="{11645245-705D-47BC-AF8A-5FF40AFD2B33}" presName="Accent1Text" presStyleLbl="node1" presStyleIdx="5" presStyleCnt="10" custScaleX="105087"/>
      <dgm:spPr/>
    </dgm:pt>
    <dgm:pt modelId="{BA6619BD-603F-403D-8638-C9D1911A68B3}" type="pres">
      <dgm:prSet presAssocID="{11645245-705D-47BC-AF8A-5FF40AFD2B33}" presName="spaceBetweenRectangles" presStyleCnt="0"/>
      <dgm:spPr/>
    </dgm:pt>
    <dgm:pt modelId="{64DD5DDC-C909-46BC-AB85-8EDD77581DD1}" type="pres">
      <dgm:prSet presAssocID="{B3B800E5-E1FA-4895-B73B-8BF4102AD8AD}" presName="composite" presStyleCnt="0"/>
      <dgm:spPr/>
    </dgm:pt>
    <dgm:pt modelId="{8AC38EA3-CAE9-4646-A2F8-7C28DFDC384B}" type="pres">
      <dgm:prSet presAssocID="{B3B800E5-E1FA-4895-B73B-8BF4102AD8AD}" presName="Parent1" presStyleLbl="node1" presStyleIdx="6" presStyleCnt="10" custScaleX="107143" custLinFactNeighborY="-4266">
        <dgm:presLayoutVars>
          <dgm:chMax val="1"/>
          <dgm:chPref val="1"/>
          <dgm:bulletEnabled val="1"/>
        </dgm:presLayoutVars>
      </dgm:prSet>
      <dgm:spPr/>
    </dgm:pt>
    <dgm:pt modelId="{B224E364-61C6-4FDB-AAB8-0DDF93298E1A}" type="pres">
      <dgm:prSet presAssocID="{B3B800E5-E1FA-4895-B73B-8BF4102AD8AD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3F918DE-6F34-4828-B5FE-E3B02A83334D}" type="pres">
      <dgm:prSet presAssocID="{B3B800E5-E1FA-4895-B73B-8BF4102AD8AD}" presName="BalanceSpacing" presStyleCnt="0"/>
      <dgm:spPr/>
    </dgm:pt>
    <dgm:pt modelId="{4C8C030C-749C-4666-83CF-955C6F32FB84}" type="pres">
      <dgm:prSet presAssocID="{B3B800E5-E1FA-4895-B73B-8BF4102AD8AD}" presName="BalanceSpacing1" presStyleCnt="0"/>
      <dgm:spPr/>
    </dgm:pt>
    <dgm:pt modelId="{FCD77473-177B-4089-8012-B7517CD9B73F}" type="pres">
      <dgm:prSet presAssocID="{68C32FB6-5AC6-47FC-8791-6B6A3BC34CE5}" presName="Accent1Text" presStyleLbl="node1" presStyleIdx="7" presStyleCnt="10" custScaleX="123158" custScaleY="106297" custLinFactNeighborX="13088" custLinFactNeighborY="-5688"/>
      <dgm:spPr/>
    </dgm:pt>
    <dgm:pt modelId="{BC3959EF-3F5D-4FDC-900D-0F840A490129}" type="pres">
      <dgm:prSet presAssocID="{68C32FB6-5AC6-47FC-8791-6B6A3BC34CE5}" presName="spaceBetweenRectangles" presStyleCnt="0"/>
      <dgm:spPr/>
    </dgm:pt>
    <dgm:pt modelId="{FDEC73F6-715D-4AA0-9D4B-8B828525CE8B}" type="pres">
      <dgm:prSet presAssocID="{CA628539-DE3E-40A1-A745-7E2160AA9498}" presName="composite" presStyleCnt="0"/>
      <dgm:spPr/>
    </dgm:pt>
    <dgm:pt modelId="{6507EF93-9155-4A7B-865F-298838A7B255}" type="pres">
      <dgm:prSet presAssocID="{CA628539-DE3E-40A1-A745-7E2160AA9498}" presName="Parent1" presStyleLbl="node1" presStyleIdx="8" presStyleCnt="10" custScaleY="95181" custLinFactNeighborX="2454" custLinFactNeighborY="-14220">
        <dgm:presLayoutVars>
          <dgm:chMax val="1"/>
          <dgm:chPref val="1"/>
          <dgm:bulletEnabled val="1"/>
        </dgm:presLayoutVars>
      </dgm:prSet>
      <dgm:spPr/>
    </dgm:pt>
    <dgm:pt modelId="{5ECA2D86-3B82-434C-9802-B09819D2DB0A}" type="pres">
      <dgm:prSet presAssocID="{CA628539-DE3E-40A1-A745-7E2160AA9498}" presName="Childtext1" presStyleLbl="revTx" presStyleIdx="4" presStyleCnt="5" custScaleX="45278" custScaleY="67978">
        <dgm:presLayoutVars>
          <dgm:chMax val="0"/>
          <dgm:chPref val="0"/>
          <dgm:bulletEnabled val="1"/>
        </dgm:presLayoutVars>
      </dgm:prSet>
      <dgm:spPr/>
    </dgm:pt>
    <dgm:pt modelId="{72D67DB5-7593-49F5-9815-A4120D5BEBBB}" type="pres">
      <dgm:prSet presAssocID="{CA628539-DE3E-40A1-A745-7E2160AA9498}" presName="BalanceSpacing" presStyleCnt="0"/>
      <dgm:spPr/>
    </dgm:pt>
    <dgm:pt modelId="{4F41EA0E-E5CE-4D19-993B-5BEDC262544E}" type="pres">
      <dgm:prSet presAssocID="{CA628539-DE3E-40A1-A745-7E2160AA9498}" presName="BalanceSpacing1" presStyleCnt="0"/>
      <dgm:spPr/>
    </dgm:pt>
    <dgm:pt modelId="{7D166EDA-B478-4F28-B7BA-02922D1DED79}" type="pres">
      <dgm:prSet presAssocID="{30407DC1-437E-4CA8-B25B-521B6D5753C6}" presName="Accent1Text" presStyleLbl="node1" presStyleIdx="9" presStyleCnt="10"/>
      <dgm:spPr/>
    </dgm:pt>
  </dgm:ptLst>
  <dgm:cxnLst>
    <dgm:cxn modelId="{6524BA04-CC8A-45E6-BA62-629BA711423D}" srcId="{4A00D3AE-AE25-4EBA-B3FE-E68CEB1CA3A5}" destId="{B3B800E5-E1FA-4895-B73B-8BF4102AD8AD}" srcOrd="3" destOrd="0" parTransId="{6300E803-033C-4C18-AA3E-B4ADE3D5ADEB}" sibTransId="{68C32FB6-5AC6-47FC-8791-6B6A3BC34CE5}"/>
    <dgm:cxn modelId="{7B29FF0A-50B7-440F-B9AA-CD7B4672DC9A}" type="presOf" srcId="{08CE2BA5-1AF8-402F-821E-C88855CC9ADA}" destId="{1CD3CC07-2E45-4C16-A9C9-98C29B02926A}" srcOrd="0" destOrd="0" presId="urn:microsoft.com/office/officeart/2008/layout/AlternatingHexagons"/>
    <dgm:cxn modelId="{3D431B11-CAB3-4DBB-A319-4622F4134FC7}" type="presOf" srcId="{CA628539-DE3E-40A1-A745-7E2160AA9498}" destId="{6507EF93-9155-4A7B-865F-298838A7B255}" srcOrd="0" destOrd="0" presId="urn:microsoft.com/office/officeart/2008/layout/AlternatingHexagons"/>
    <dgm:cxn modelId="{0B0B422A-889B-4E8E-809F-330083F160CB}" srcId="{4A00D3AE-AE25-4EBA-B3FE-E68CEB1CA3A5}" destId="{CA628539-DE3E-40A1-A745-7E2160AA9498}" srcOrd="4" destOrd="0" parTransId="{A286D09B-16A1-4C6C-B5F0-0AA442896546}" sibTransId="{30407DC1-437E-4CA8-B25B-521B6D5753C6}"/>
    <dgm:cxn modelId="{D4F70E61-7497-48EA-A969-D5CF9AD3EFE6}" type="presOf" srcId="{3B80B48A-2562-459A-A963-15621B753F2C}" destId="{567B952E-BA71-44F1-AA5B-0E20A5348B6C}" srcOrd="0" destOrd="0" presId="urn:microsoft.com/office/officeart/2008/layout/AlternatingHexagons"/>
    <dgm:cxn modelId="{FF43CC4D-0473-47DD-8FEE-7D88379C2986}" srcId="{4A00D3AE-AE25-4EBA-B3FE-E68CEB1CA3A5}" destId="{88356585-37C6-409F-90D6-C9BE66223975}" srcOrd="2" destOrd="0" parTransId="{67BD0EDC-D7C1-413E-AE6A-417410ACE336}" sibTransId="{11645245-705D-47BC-AF8A-5FF40AFD2B33}"/>
    <dgm:cxn modelId="{84D4C86E-0A3E-4D05-8302-A9198AFC4D6F}" type="presOf" srcId="{4A00D3AE-AE25-4EBA-B3FE-E68CEB1CA3A5}" destId="{6EC44DC7-B70D-49B9-BB77-38000B315F26}" srcOrd="0" destOrd="0" presId="urn:microsoft.com/office/officeart/2008/layout/AlternatingHexagons"/>
    <dgm:cxn modelId="{B6241E77-2F1E-4C3F-8743-72953CC5B8AF}" type="presOf" srcId="{88356585-37C6-409F-90D6-C9BE66223975}" destId="{569B5741-F78A-46B0-8BDA-2CA1AFBD7A5B}" srcOrd="0" destOrd="0" presId="urn:microsoft.com/office/officeart/2008/layout/AlternatingHexagons"/>
    <dgm:cxn modelId="{543E305A-F4BB-4CF3-91EE-7AA001A08FAC}" srcId="{4A00D3AE-AE25-4EBA-B3FE-E68CEB1CA3A5}" destId="{08CE2BA5-1AF8-402F-821E-C88855CC9ADA}" srcOrd="0" destOrd="0" parTransId="{3D97D13B-3D6C-4506-B676-08AB7CEC12D2}" sibTransId="{8A104347-A031-4221-A170-C9FD708FB81E}"/>
    <dgm:cxn modelId="{7C32BFA5-C7D7-49CA-BB37-977BA7A890A4}" type="presOf" srcId="{8A104347-A031-4221-A170-C9FD708FB81E}" destId="{E0162B58-1EDD-41EE-80FD-BC53A1FA5E36}" srcOrd="0" destOrd="0" presId="urn:microsoft.com/office/officeart/2008/layout/AlternatingHexagons"/>
    <dgm:cxn modelId="{B01FE6BC-0B23-4A07-AB28-3210B7236474}" type="presOf" srcId="{30407DC1-437E-4CA8-B25B-521B6D5753C6}" destId="{7D166EDA-B478-4F28-B7BA-02922D1DED79}" srcOrd="0" destOrd="0" presId="urn:microsoft.com/office/officeart/2008/layout/AlternatingHexagons"/>
    <dgm:cxn modelId="{B9BF27C0-DDE8-4CAC-B909-A9E331EC8FDC}" type="presOf" srcId="{83F8EAC4-4028-4C1E-B7D7-E594E6A52DE6}" destId="{A7D02BEF-EE6C-4BF2-A502-8C331873D385}" srcOrd="0" destOrd="0" presId="urn:microsoft.com/office/officeart/2008/layout/AlternatingHexagons"/>
    <dgm:cxn modelId="{27A17BC2-9A21-4763-85A1-1942DA623B04}" type="presOf" srcId="{68C32FB6-5AC6-47FC-8791-6B6A3BC34CE5}" destId="{FCD77473-177B-4089-8012-B7517CD9B73F}" srcOrd="0" destOrd="0" presId="urn:microsoft.com/office/officeart/2008/layout/AlternatingHexagons"/>
    <dgm:cxn modelId="{089F87D0-8511-4625-9868-F895327B436C}" type="presOf" srcId="{B3B800E5-E1FA-4895-B73B-8BF4102AD8AD}" destId="{8AC38EA3-CAE9-4646-A2F8-7C28DFDC384B}" srcOrd="0" destOrd="0" presId="urn:microsoft.com/office/officeart/2008/layout/AlternatingHexagons"/>
    <dgm:cxn modelId="{49D21BF2-92B7-4B50-8E44-A2D361AEA2B7}" srcId="{4A00D3AE-AE25-4EBA-B3FE-E68CEB1CA3A5}" destId="{3B80B48A-2562-459A-A963-15621B753F2C}" srcOrd="1" destOrd="0" parTransId="{A402A008-E627-4F23-B357-08E14D4F7970}" sibTransId="{83F8EAC4-4028-4C1E-B7D7-E594E6A52DE6}"/>
    <dgm:cxn modelId="{A22333FC-603C-4AEE-B9A8-46BBD5D1DFDA}" type="presOf" srcId="{11645245-705D-47BC-AF8A-5FF40AFD2B33}" destId="{22300BBC-429E-44D5-B3EF-6DA51C45AB6E}" srcOrd="0" destOrd="0" presId="urn:microsoft.com/office/officeart/2008/layout/AlternatingHexagons"/>
    <dgm:cxn modelId="{A9FC969C-72B5-41B9-9DB9-164EE2FA6884}" type="presParOf" srcId="{6EC44DC7-B70D-49B9-BB77-38000B315F26}" destId="{396070D7-191B-4881-97B6-5C79ADF7B2A7}" srcOrd="0" destOrd="0" presId="urn:microsoft.com/office/officeart/2008/layout/AlternatingHexagons"/>
    <dgm:cxn modelId="{73A9D602-668F-401B-A980-DD55B8EB3D40}" type="presParOf" srcId="{396070D7-191B-4881-97B6-5C79ADF7B2A7}" destId="{1CD3CC07-2E45-4C16-A9C9-98C29B02926A}" srcOrd="0" destOrd="0" presId="urn:microsoft.com/office/officeart/2008/layout/AlternatingHexagons"/>
    <dgm:cxn modelId="{957A46FC-47F9-4622-B080-AAAD41AC72B0}" type="presParOf" srcId="{396070D7-191B-4881-97B6-5C79ADF7B2A7}" destId="{3EF2F23E-6B98-466A-819B-324960DCEC6F}" srcOrd="1" destOrd="0" presId="urn:microsoft.com/office/officeart/2008/layout/AlternatingHexagons"/>
    <dgm:cxn modelId="{C12BA850-1BFF-4441-9680-81DF7F1EF993}" type="presParOf" srcId="{396070D7-191B-4881-97B6-5C79ADF7B2A7}" destId="{2FAFF37A-25C5-47D9-A944-C7BC19E6B212}" srcOrd="2" destOrd="0" presId="urn:microsoft.com/office/officeart/2008/layout/AlternatingHexagons"/>
    <dgm:cxn modelId="{1AD95D79-FBB8-49C1-991C-37FC373F1A5B}" type="presParOf" srcId="{396070D7-191B-4881-97B6-5C79ADF7B2A7}" destId="{72BBBBB2-285A-4EED-B718-1A3CBEB6DAFF}" srcOrd="3" destOrd="0" presId="urn:microsoft.com/office/officeart/2008/layout/AlternatingHexagons"/>
    <dgm:cxn modelId="{EEA322E1-840F-41F0-AE8D-6BE5F797BB5E}" type="presParOf" srcId="{396070D7-191B-4881-97B6-5C79ADF7B2A7}" destId="{E0162B58-1EDD-41EE-80FD-BC53A1FA5E36}" srcOrd="4" destOrd="0" presId="urn:microsoft.com/office/officeart/2008/layout/AlternatingHexagons"/>
    <dgm:cxn modelId="{A2F557EC-719D-4884-A86F-7441EAFF1F90}" type="presParOf" srcId="{6EC44DC7-B70D-49B9-BB77-38000B315F26}" destId="{C8EB282F-6AEE-4BFF-9CBA-AB1D0762A329}" srcOrd="1" destOrd="0" presId="urn:microsoft.com/office/officeart/2008/layout/AlternatingHexagons"/>
    <dgm:cxn modelId="{ADAC4C86-49BA-4BFE-9B10-D817036B13F1}" type="presParOf" srcId="{6EC44DC7-B70D-49B9-BB77-38000B315F26}" destId="{02C9EC9A-7B8B-4329-B432-1E831DFD2040}" srcOrd="2" destOrd="0" presId="urn:microsoft.com/office/officeart/2008/layout/AlternatingHexagons"/>
    <dgm:cxn modelId="{C541A46F-9FA7-4A2F-9B49-2A56A21D7C5A}" type="presParOf" srcId="{02C9EC9A-7B8B-4329-B432-1E831DFD2040}" destId="{567B952E-BA71-44F1-AA5B-0E20A5348B6C}" srcOrd="0" destOrd="0" presId="urn:microsoft.com/office/officeart/2008/layout/AlternatingHexagons"/>
    <dgm:cxn modelId="{0E949B88-2369-475F-8217-EC18AFE431E8}" type="presParOf" srcId="{02C9EC9A-7B8B-4329-B432-1E831DFD2040}" destId="{7FFF8400-8C8E-4D35-A162-C3A5A6DE4E47}" srcOrd="1" destOrd="0" presId="urn:microsoft.com/office/officeart/2008/layout/AlternatingHexagons"/>
    <dgm:cxn modelId="{29E97905-0284-4CCA-AFE6-073777FFC5D8}" type="presParOf" srcId="{02C9EC9A-7B8B-4329-B432-1E831DFD2040}" destId="{34CFD902-4AEA-4C29-AEDE-09ECADCB3A98}" srcOrd="2" destOrd="0" presId="urn:microsoft.com/office/officeart/2008/layout/AlternatingHexagons"/>
    <dgm:cxn modelId="{9D2B0641-1CEC-4862-AEB5-77FCCE7286E2}" type="presParOf" srcId="{02C9EC9A-7B8B-4329-B432-1E831DFD2040}" destId="{18215CF9-7594-4A75-AB4A-78E00615F8DB}" srcOrd="3" destOrd="0" presId="urn:microsoft.com/office/officeart/2008/layout/AlternatingHexagons"/>
    <dgm:cxn modelId="{C4E9D6B7-17A0-42FB-9008-0298DD86A5B0}" type="presParOf" srcId="{02C9EC9A-7B8B-4329-B432-1E831DFD2040}" destId="{A7D02BEF-EE6C-4BF2-A502-8C331873D385}" srcOrd="4" destOrd="0" presId="urn:microsoft.com/office/officeart/2008/layout/AlternatingHexagons"/>
    <dgm:cxn modelId="{896FA13C-FB5C-4C97-AFEB-CEA12D2B1A22}" type="presParOf" srcId="{6EC44DC7-B70D-49B9-BB77-38000B315F26}" destId="{D51AF368-91E3-4600-904E-465C905EF639}" srcOrd="3" destOrd="0" presId="urn:microsoft.com/office/officeart/2008/layout/AlternatingHexagons"/>
    <dgm:cxn modelId="{5AE0EE69-684D-4ABD-B464-559EA7DBE6FA}" type="presParOf" srcId="{6EC44DC7-B70D-49B9-BB77-38000B315F26}" destId="{FE40C37B-07B5-45FF-BD31-A623F5656E10}" srcOrd="4" destOrd="0" presId="urn:microsoft.com/office/officeart/2008/layout/AlternatingHexagons"/>
    <dgm:cxn modelId="{C4D53414-9C15-4365-BBBF-2C522C455640}" type="presParOf" srcId="{FE40C37B-07B5-45FF-BD31-A623F5656E10}" destId="{569B5741-F78A-46B0-8BDA-2CA1AFBD7A5B}" srcOrd="0" destOrd="0" presId="urn:microsoft.com/office/officeart/2008/layout/AlternatingHexagons"/>
    <dgm:cxn modelId="{2BC5C239-1BCE-4AC0-AF55-0C6CC9662608}" type="presParOf" srcId="{FE40C37B-07B5-45FF-BD31-A623F5656E10}" destId="{9CB49C37-A1AA-4762-88C1-693A4AD3C61F}" srcOrd="1" destOrd="0" presId="urn:microsoft.com/office/officeart/2008/layout/AlternatingHexagons"/>
    <dgm:cxn modelId="{27F87A14-8D9B-4876-AF68-54E2FB7D69F4}" type="presParOf" srcId="{FE40C37B-07B5-45FF-BD31-A623F5656E10}" destId="{D1CE57C8-C68B-48D8-878B-71C09B7A7280}" srcOrd="2" destOrd="0" presId="urn:microsoft.com/office/officeart/2008/layout/AlternatingHexagons"/>
    <dgm:cxn modelId="{F47DE98C-49CD-4028-96B9-5C73CAC76CB2}" type="presParOf" srcId="{FE40C37B-07B5-45FF-BD31-A623F5656E10}" destId="{989381F9-6564-47E9-9B33-9D2FB9320019}" srcOrd="3" destOrd="0" presId="urn:microsoft.com/office/officeart/2008/layout/AlternatingHexagons"/>
    <dgm:cxn modelId="{D32D37FF-EF63-4A84-A3A9-0C9733E3A8D8}" type="presParOf" srcId="{FE40C37B-07B5-45FF-BD31-A623F5656E10}" destId="{22300BBC-429E-44D5-B3EF-6DA51C45AB6E}" srcOrd="4" destOrd="0" presId="urn:microsoft.com/office/officeart/2008/layout/AlternatingHexagons"/>
    <dgm:cxn modelId="{799BA544-E039-4F92-A3BC-FDC4F5FD1F7E}" type="presParOf" srcId="{6EC44DC7-B70D-49B9-BB77-38000B315F26}" destId="{BA6619BD-603F-403D-8638-C9D1911A68B3}" srcOrd="5" destOrd="0" presId="urn:microsoft.com/office/officeart/2008/layout/AlternatingHexagons"/>
    <dgm:cxn modelId="{D033CE47-2164-426B-89A3-3486B825E1C8}" type="presParOf" srcId="{6EC44DC7-B70D-49B9-BB77-38000B315F26}" destId="{64DD5DDC-C909-46BC-AB85-8EDD77581DD1}" srcOrd="6" destOrd="0" presId="urn:microsoft.com/office/officeart/2008/layout/AlternatingHexagons"/>
    <dgm:cxn modelId="{6C648D8C-0883-46EB-9D17-456A2256D7EE}" type="presParOf" srcId="{64DD5DDC-C909-46BC-AB85-8EDD77581DD1}" destId="{8AC38EA3-CAE9-4646-A2F8-7C28DFDC384B}" srcOrd="0" destOrd="0" presId="urn:microsoft.com/office/officeart/2008/layout/AlternatingHexagons"/>
    <dgm:cxn modelId="{DB09C324-CE20-43B6-B640-E4493A5A2508}" type="presParOf" srcId="{64DD5DDC-C909-46BC-AB85-8EDD77581DD1}" destId="{B224E364-61C6-4FDB-AAB8-0DDF93298E1A}" srcOrd="1" destOrd="0" presId="urn:microsoft.com/office/officeart/2008/layout/AlternatingHexagons"/>
    <dgm:cxn modelId="{80B16322-5274-4BCA-80D9-0CE805A7C4F3}" type="presParOf" srcId="{64DD5DDC-C909-46BC-AB85-8EDD77581DD1}" destId="{43F918DE-6F34-4828-B5FE-E3B02A83334D}" srcOrd="2" destOrd="0" presId="urn:microsoft.com/office/officeart/2008/layout/AlternatingHexagons"/>
    <dgm:cxn modelId="{7D82BF99-2691-4F32-AFA4-BF3254B0C772}" type="presParOf" srcId="{64DD5DDC-C909-46BC-AB85-8EDD77581DD1}" destId="{4C8C030C-749C-4666-83CF-955C6F32FB84}" srcOrd="3" destOrd="0" presId="urn:microsoft.com/office/officeart/2008/layout/AlternatingHexagons"/>
    <dgm:cxn modelId="{99989693-1D56-4C0B-AC5E-82E9E31D58EF}" type="presParOf" srcId="{64DD5DDC-C909-46BC-AB85-8EDD77581DD1}" destId="{FCD77473-177B-4089-8012-B7517CD9B73F}" srcOrd="4" destOrd="0" presId="urn:microsoft.com/office/officeart/2008/layout/AlternatingHexagons"/>
    <dgm:cxn modelId="{17E72462-086E-42F9-90B9-8D2421721E98}" type="presParOf" srcId="{6EC44DC7-B70D-49B9-BB77-38000B315F26}" destId="{BC3959EF-3F5D-4FDC-900D-0F840A490129}" srcOrd="7" destOrd="0" presId="urn:microsoft.com/office/officeart/2008/layout/AlternatingHexagons"/>
    <dgm:cxn modelId="{07043FC6-74B0-4370-ABD0-A71C3852C442}" type="presParOf" srcId="{6EC44DC7-B70D-49B9-BB77-38000B315F26}" destId="{FDEC73F6-715D-4AA0-9D4B-8B828525CE8B}" srcOrd="8" destOrd="0" presId="urn:microsoft.com/office/officeart/2008/layout/AlternatingHexagons"/>
    <dgm:cxn modelId="{01FC4827-52A0-44D5-945D-5E50D51310DC}" type="presParOf" srcId="{FDEC73F6-715D-4AA0-9D4B-8B828525CE8B}" destId="{6507EF93-9155-4A7B-865F-298838A7B255}" srcOrd="0" destOrd="0" presId="urn:microsoft.com/office/officeart/2008/layout/AlternatingHexagons"/>
    <dgm:cxn modelId="{5667BEFF-7202-45B5-A1A0-0ECE26BFD5C0}" type="presParOf" srcId="{FDEC73F6-715D-4AA0-9D4B-8B828525CE8B}" destId="{5ECA2D86-3B82-434C-9802-B09819D2DB0A}" srcOrd="1" destOrd="0" presId="urn:microsoft.com/office/officeart/2008/layout/AlternatingHexagons"/>
    <dgm:cxn modelId="{45AC4354-7790-4A45-A873-25D19EA210CB}" type="presParOf" srcId="{FDEC73F6-715D-4AA0-9D4B-8B828525CE8B}" destId="{72D67DB5-7593-49F5-9815-A4120D5BEBBB}" srcOrd="2" destOrd="0" presId="urn:microsoft.com/office/officeart/2008/layout/AlternatingHexagons"/>
    <dgm:cxn modelId="{38926C82-EE3E-4596-81FE-45235F8B5D2A}" type="presParOf" srcId="{FDEC73F6-715D-4AA0-9D4B-8B828525CE8B}" destId="{4F41EA0E-E5CE-4D19-993B-5BEDC262544E}" srcOrd="3" destOrd="0" presId="urn:microsoft.com/office/officeart/2008/layout/AlternatingHexagons"/>
    <dgm:cxn modelId="{2568389F-AC1A-4314-B116-8D8031873379}" type="presParOf" srcId="{FDEC73F6-715D-4AA0-9D4B-8B828525CE8B}" destId="{7D166EDA-B478-4F28-B7BA-02922D1DED79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4FED5-6C51-4C8A-ADCF-5D0EB7DB82C8}">
      <dsp:nvSpPr>
        <dsp:cNvPr id="0" name=""/>
        <dsp:cNvSpPr/>
      </dsp:nvSpPr>
      <dsp:spPr>
        <a:xfrm>
          <a:off x="0" y="0"/>
          <a:ext cx="2241019" cy="55457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B2C86">
                <a:hueOff val="-5339986"/>
                <a:satOff val="-2966"/>
                <a:lumOff val="8823"/>
                <a:alphaOff val="0"/>
                <a:satMod val="103000"/>
                <a:lumMod val="102000"/>
                <a:tint val="94000"/>
              </a:srgbClr>
            </a:gs>
            <a:gs pos="50000">
              <a:srgbClr val="5B2C86">
                <a:hueOff val="-5339986"/>
                <a:satOff val="-2966"/>
                <a:lumOff val="8823"/>
                <a:alphaOff val="0"/>
                <a:satMod val="110000"/>
                <a:lumMod val="100000"/>
                <a:shade val="100000"/>
              </a:srgbClr>
            </a:gs>
            <a:gs pos="100000">
              <a:srgbClr val="5B2C86">
                <a:hueOff val="-5339986"/>
                <a:satOff val="-2966"/>
                <a:lumOff val="882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rPr>
            <a:t>Gaps</a:t>
          </a:r>
          <a:endParaRPr lang="en-ZM" sz="2000" b="1" kern="1200" dirty="0">
            <a:solidFill>
              <a:schemeClr val="bg1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9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Country a</a:t>
          </a:r>
          <a:r>
            <a:rPr lang="en-GB" sz="19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chievements towards 95-95-95 UNAIDS target are  88.7%: 98%:96.3% </a:t>
          </a: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(ZAMPHIA 2021)</a:t>
          </a:r>
          <a:endParaRPr lang="en-ZM" sz="1900" kern="12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88.7% adults living with HIV know their status (only </a:t>
          </a:r>
          <a:r>
            <a:rPr lang="en-US" sz="1900" b="1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86.6% of men</a:t>
          </a: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) </a:t>
          </a:r>
          <a:endParaRPr lang="en-ZM" sz="1900" kern="1200" dirty="0">
            <a:solidFill>
              <a:schemeClr val="tx1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9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VL suppression for men aged 15-34 years is </a:t>
          </a:r>
          <a:r>
            <a:rPr lang="en-US" sz="1900" b="1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70.1% </a:t>
          </a:r>
          <a:r>
            <a:rPr lang="en-US" sz="1900" kern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rPr>
            <a:t>(ZAMPHIA 2021).</a:t>
          </a:r>
        </a:p>
      </dsp:txBody>
      <dsp:txXfrm>
        <a:off x="65637" y="65637"/>
        <a:ext cx="2109745" cy="5414503"/>
      </dsp:txXfrm>
    </dsp:sp>
    <dsp:sp modelId="{7FE3A1A1-E218-46DF-8F8A-292E6F0C82FD}">
      <dsp:nvSpPr>
        <dsp:cNvPr id="0" name=""/>
        <dsp:cNvSpPr/>
      </dsp:nvSpPr>
      <dsp:spPr>
        <a:xfrm>
          <a:off x="2389526" y="2197298"/>
          <a:ext cx="280471" cy="56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M" sz="1600" kern="1200">
            <a:latin typeface="+mn-lt"/>
          </a:endParaRPr>
        </a:p>
      </dsp:txBody>
      <dsp:txXfrm>
        <a:off x="2389526" y="2310470"/>
        <a:ext cx="196330" cy="339518"/>
      </dsp:txXfrm>
    </dsp:sp>
    <dsp:sp modelId="{FEBE4B06-9005-4E8C-B695-889E042220FC}">
      <dsp:nvSpPr>
        <dsp:cNvPr id="0" name=""/>
        <dsp:cNvSpPr/>
      </dsp:nvSpPr>
      <dsp:spPr>
        <a:xfrm>
          <a:off x="2874933" y="0"/>
          <a:ext cx="2300411" cy="55457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+mn-lt"/>
              <a:ea typeface="+mn-ea"/>
              <a:cs typeface="Times New Roman" panose="02020603050405020304" pitchFamily="18" charset="0"/>
            </a:rPr>
            <a:t>DSD SI Strategies </a:t>
          </a:r>
          <a:endParaRPr lang="en-ZM" sz="2000" b="1" kern="1200" dirty="0">
            <a:solidFill>
              <a:srgbClr val="FFFFFF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90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Developed Policies and strategies to reach men 15-44yrs with HIV services</a:t>
          </a:r>
          <a:endParaRPr lang="en-ZM" sz="1900" kern="1200" dirty="0">
            <a:solidFill>
              <a:srgbClr val="000000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M" sz="190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Deveplment of Toolkits to support implementation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900" kern="12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rPr>
            <a:t> National scale-up of DSD models  targeting men to improve delivery of the HIV services across the cascade.</a:t>
          </a:r>
          <a:endParaRPr lang="en-ZM" sz="1900" kern="1200" dirty="0">
            <a:solidFill>
              <a:srgbClr val="000000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942310" y="67377"/>
        <a:ext cx="2165657" cy="5411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33B30-0FBC-4EB9-813E-05D90EA5702D}">
      <dsp:nvSpPr>
        <dsp:cNvPr id="0" name=""/>
        <dsp:cNvSpPr/>
      </dsp:nvSpPr>
      <dsp:spPr>
        <a:xfrm>
          <a:off x="5670" y="369789"/>
          <a:ext cx="1694773" cy="1081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IP Mapping: to identify models  </a:t>
          </a:r>
        </a:p>
      </dsp:txBody>
      <dsp:txXfrm>
        <a:off x="37354" y="401473"/>
        <a:ext cx="1631405" cy="1018412"/>
      </dsp:txXfrm>
    </dsp:sp>
    <dsp:sp modelId="{65BFFD80-33A4-44ED-9099-90F383A2AFE1}">
      <dsp:nvSpPr>
        <dsp:cNvPr id="0" name=""/>
        <dsp:cNvSpPr/>
      </dsp:nvSpPr>
      <dsp:spPr>
        <a:xfrm>
          <a:off x="1849583" y="700528"/>
          <a:ext cx="35929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1849583" y="784589"/>
        <a:ext cx="251504" cy="252181"/>
      </dsp:txXfrm>
    </dsp:sp>
    <dsp:sp modelId="{C225D470-9185-480D-AC7E-5F27D4BAF3E2}">
      <dsp:nvSpPr>
        <dsp:cNvPr id="0" name=""/>
        <dsp:cNvSpPr/>
      </dsp:nvSpPr>
      <dsp:spPr>
        <a:xfrm>
          <a:off x="2378353" y="75046"/>
          <a:ext cx="1694773" cy="1671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84298"/>
                <a:satOff val="210"/>
                <a:lumOff val="-2157"/>
                <a:alphaOff val="0"/>
                <a:tint val="50000"/>
                <a:satMod val="300000"/>
              </a:schemeClr>
            </a:gs>
            <a:gs pos="35000">
              <a:schemeClr val="accent2">
                <a:hueOff val="984298"/>
                <a:satOff val="210"/>
                <a:lumOff val="-2157"/>
                <a:alphaOff val="0"/>
                <a:tint val="37000"/>
                <a:satMod val="300000"/>
              </a:schemeClr>
            </a:gs>
            <a:gs pos="100000">
              <a:schemeClr val="accent2">
                <a:hueOff val="984298"/>
                <a:satOff val="210"/>
                <a:lumOff val="-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Sites visits to learn more and collection of supporting materials</a:t>
          </a:r>
          <a:endParaRPr lang="en-GB" sz="2000" kern="1200" dirty="0"/>
        </a:p>
      </dsp:txBody>
      <dsp:txXfrm>
        <a:off x="2427303" y="123996"/>
        <a:ext cx="1596873" cy="1573367"/>
      </dsp:txXfrm>
    </dsp:sp>
    <dsp:sp modelId="{F29BE6CB-0F99-463B-A779-690EB3E5027B}">
      <dsp:nvSpPr>
        <dsp:cNvPr id="0" name=""/>
        <dsp:cNvSpPr/>
      </dsp:nvSpPr>
      <dsp:spPr>
        <a:xfrm>
          <a:off x="4222266" y="700528"/>
          <a:ext cx="35929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24912"/>
                <a:satOff val="240"/>
                <a:lumOff val="-2465"/>
                <a:alphaOff val="0"/>
                <a:tint val="50000"/>
                <a:satMod val="300000"/>
              </a:schemeClr>
            </a:gs>
            <a:gs pos="35000">
              <a:schemeClr val="accent2">
                <a:hueOff val="1124912"/>
                <a:satOff val="240"/>
                <a:lumOff val="-2465"/>
                <a:alphaOff val="0"/>
                <a:tint val="37000"/>
                <a:satMod val="300000"/>
              </a:schemeClr>
            </a:gs>
            <a:gs pos="100000">
              <a:schemeClr val="accent2">
                <a:hueOff val="1124912"/>
                <a:satOff val="240"/>
                <a:lumOff val="-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4222266" y="784589"/>
        <a:ext cx="251504" cy="252181"/>
      </dsp:txXfrm>
    </dsp:sp>
    <dsp:sp modelId="{AF5246BB-0AF9-4529-9217-C9BE673B7CB3}">
      <dsp:nvSpPr>
        <dsp:cNvPr id="0" name=""/>
        <dsp:cNvSpPr/>
      </dsp:nvSpPr>
      <dsp:spPr>
        <a:xfrm>
          <a:off x="4751036" y="234536"/>
          <a:ext cx="1694773" cy="1352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68597"/>
                <a:satOff val="420"/>
                <a:lumOff val="-4314"/>
                <a:alphaOff val="0"/>
                <a:tint val="50000"/>
                <a:satMod val="300000"/>
              </a:schemeClr>
            </a:gs>
            <a:gs pos="35000">
              <a:schemeClr val="accent2">
                <a:hueOff val="1968597"/>
                <a:satOff val="420"/>
                <a:lumOff val="-4314"/>
                <a:alphaOff val="0"/>
                <a:tint val="37000"/>
                <a:satMod val="300000"/>
              </a:schemeClr>
            </a:gs>
            <a:gs pos="100000">
              <a:schemeClr val="accent2">
                <a:hueOff val="1968597"/>
                <a:satOff val="420"/>
                <a:lumOff val="-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Review of Materials and SOPs</a:t>
          </a:r>
          <a:endParaRPr lang="en-GB" sz="2000" b="1" kern="1200" dirty="0"/>
        </a:p>
      </dsp:txBody>
      <dsp:txXfrm>
        <a:off x="4790643" y="274143"/>
        <a:ext cx="1615559" cy="1273072"/>
      </dsp:txXfrm>
    </dsp:sp>
    <dsp:sp modelId="{1E70F07C-0ACC-4CB2-A90F-CB86158C4F06}">
      <dsp:nvSpPr>
        <dsp:cNvPr id="0" name=""/>
        <dsp:cNvSpPr/>
      </dsp:nvSpPr>
      <dsp:spPr>
        <a:xfrm rot="5400000">
          <a:off x="5354022" y="1823971"/>
          <a:ext cx="48880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249825"/>
                <a:satOff val="480"/>
                <a:lumOff val="-4930"/>
                <a:alphaOff val="0"/>
                <a:tint val="50000"/>
                <a:satMod val="300000"/>
              </a:schemeClr>
            </a:gs>
            <a:gs pos="35000">
              <a:schemeClr val="accent2">
                <a:hueOff val="2249825"/>
                <a:satOff val="480"/>
                <a:lumOff val="-4930"/>
                <a:alphaOff val="0"/>
                <a:tint val="37000"/>
                <a:satMod val="300000"/>
              </a:schemeClr>
            </a:gs>
            <a:gs pos="100000">
              <a:schemeClr val="accent2">
                <a:hueOff val="2249825"/>
                <a:satOff val="480"/>
                <a:lumOff val="-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-5400000">
        <a:off x="5472332" y="1789723"/>
        <a:ext cx="252181" cy="362710"/>
      </dsp:txXfrm>
    </dsp:sp>
    <dsp:sp modelId="{13DDE962-EAA0-4E59-B03A-3B5555396467}">
      <dsp:nvSpPr>
        <dsp:cNvPr id="0" name=""/>
        <dsp:cNvSpPr/>
      </dsp:nvSpPr>
      <dsp:spPr>
        <a:xfrm>
          <a:off x="4751036" y="2509090"/>
          <a:ext cx="1694773" cy="13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952895"/>
                <a:satOff val="630"/>
                <a:lumOff val="-6470"/>
                <a:alphaOff val="0"/>
                <a:tint val="50000"/>
                <a:satMod val="300000"/>
              </a:schemeClr>
            </a:gs>
            <a:gs pos="35000">
              <a:schemeClr val="accent2">
                <a:hueOff val="2952895"/>
                <a:satOff val="630"/>
                <a:lumOff val="-6470"/>
                <a:alphaOff val="0"/>
                <a:tint val="37000"/>
                <a:satMod val="300000"/>
              </a:schemeClr>
            </a:gs>
            <a:gs pos="100000">
              <a:schemeClr val="accent2">
                <a:hueOff val="2952895"/>
                <a:satOff val="630"/>
                <a:lumOff val="-64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Adaptation and adoption of identified model </a:t>
          </a:r>
          <a:endParaRPr lang="en-GB" sz="2000" kern="1200" dirty="0"/>
        </a:p>
      </dsp:txBody>
      <dsp:txXfrm>
        <a:off x="4791680" y="2549734"/>
        <a:ext cx="1613485" cy="1306385"/>
      </dsp:txXfrm>
    </dsp:sp>
    <dsp:sp modelId="{D2E34460-9803-4540-ABFB-28683B30000E}">
      <dsp:nvSpPr>
        <dsp:cNvPr id="0" name=""/>
        <dsp:cNvSpPr/>
      </dsp:nvSpPr>
      <dsp:spPr>
        <a:xfrm rot="10800000">
          <a:off x="4242604" y="2992775"/>
          <a:ext cx="35929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374737"/>
                <a:satOff val="720"/>
                <a:lumOff val="-7395"/>
                <a:alphaOff val="0"/>
                <a:tint val="50000"/>
                <a:satMod val="300000"/>
              </a:schemeClr>
            </a:gs>
            <a:gs pos="35000">
              <a:schemeClr val="accent2">
                <a:hueOff val="3374737"/>
                <a:satOff val="720"/>
                <a:lumOff val="-7395"/>
                <a:alphaOff val="0"/>
                <a:tint val="37000"/>
                <a:satMod val="300000"/>
              </a:schemeClr>
            </a:gs>
            <a:gs pos="100000">
              <a:schemeClr val="accent2">
                <a:hueOff val="3374737"/>
                <a:satOff val="720"/>
                <a:lumOff val="-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10800000">
        <a:off x="4350391" y="3076836"/>
        <a:ext cx="251504" cy="252181"/>
      </dsp:txXfrm>
    </dsp:sp>
    <dsp:sp modelId="{8CBA181E-E939-445C-9B43-280F173FFD3D}">
      <dsp:nvSpPr>
        <dsp:cNvPr id="0" name=""/>
        <dsp:cNvSpPr/>
      </dsp:nvSpPr>
      <dsp:spPr>
        <a:xfrm>
          <a:off x="2378353" y="2424223"/>
          <a:ext cx="1694773" cy="1557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37193"/>
                <a:satOff val="840"/>
                <a:lumOff val="-8627"/>
                <a:alphaOff val="0"/>
                <a:tint val="50000"/>
                <a:satMod val="300000"/>
              </a:schemeClr>
            </a:gs>
            <a:gs pos="35000">
              <a:schemeClr val="accent2">
                <a:hueOff val="3937193"/>
                <a:satOff val="840"/>
                <a:lumOff val="-8627"/>
                <a:alphaOff val="0"/>
                <a:tint val="37000"/>
                <a:satMod val="300000"/>
              </a:schemeClr>
            </a:gs>
            <a:gs pos="100000">
              <a:schemeClr val="accent2">
                <a:hueOff val="3937193"/>
                <a:satOff val="840"/>
                <a:lumOff val="-86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Toolkit development</a:t>
          </a:r>
          <a:endParaRPr lang="en-GB" sz="2000" b="1" kern="1200" dirty="0"/>
        </a:p>
      </dsp:txBody>
      <dsp:txXfrm>
        <a:off x="2423968" y="2469838"/>
        <a:ext cx="1603543" cy="1466178"/>
      </dsp:txXfrm>
    </dsp:sp>
    <dsp:sp modelId="{0736B2B9-6DB2-4C8B-9969-DEB2B5B07E25}">
      <dsp:nvSpPr>
        <dsp:cNvPr id="0" name=""/>
        <dsp:cNvSpPr/>
      </dsp:nvSpPr>
      <dsp:spPr>
        <a:xfrm rot="10800000">
          <a:off x="1869921" y="2992775"/>
          <a:ext cx="35929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499650"/>
                <a:satOff val="961"/>
                <a:lumOff val="-9859"/>
                <a:alphaOff val="0"/>
                <a:tint val="50000"/>
                <a:satMod val="300000"/>
              </a:schemeClr>
            </a:gs>
            <a:gs pos="35000">
              <a:schemeClr val="accent2">
                <a:hueOff val="4499650"/>
                <a:satOff val="961"/>
                <a:lumOff val="-9859"/>
                <a:alphaOff val="0"/>
                <a:tint val="37000"/>
                <a:satMod val="300000"/>
              </a:schemeClr>
            </a:gs>
            <a:gs pos="100000">
              <a:schemeClr val="accent2">
                <a:hueOff val="4499650"/>
                <a:satOff val="961"/>
                <a:lumOff val="-98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10800000">
        <a:off x="1977708" y="3076836"/>
        <a:ext cx="251504" cy="252181"/>
      </dsp:txXfrm>
    </dsp:sp>
    <dsp:sp modelId="{B69AA4B8-55F8-4E7D-8072-83B962FF288A}">
      <dsp:nvSpPr>
        <dsp:cNvPr id="0" name=""/>
        <dsp:cNvSpPr/>
      </dsp:nvSpPr>
      <dsp:spPr>
        <a:xfrm>
          <a:off x="5670" y="2425966"/>
          <a:ext cx="1694773" cy="1553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921491"/>
                <a:satOff val="1051"/>
                <a:lumOff val="-10784"/>
                <a:alphaOff val="0"/>
                <a:tint val="50000"/>
                <a:satMod val="300000"/>
              </a:schemeClr>
            </a:gs>
            <a:gs pos="35000">
              <a:schemeClr val="accent2">
                <a:hueOff val="4921491"/>
                <a:satOff val="1051"/>
                <a:lumOff val="-10784"/>
                <a:alphaOff val="0"/>
                <a:tint val="37000"/>
                <a:satMod val="300000"/>
              </a:schemeClr>
            </a:gs>
            <a:gs pos="100000">
              <a:schemeClr val="accent2">
                <a:hueOff val="4921491"/>
                <a:satOff val="1051"/>
                <a:lumOff val="-1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Presented during the Monthly DSD taskforce Meeting </a:t>
          </a:r>
          <a:endParaRPr lang="en-GB" sz="2000" kern="1200" dirty="0"/>
        </a:p>
      </dsp:txBody>
      <dsp:txXfrm>
        <a:off x="51183" y="2471479"/>
        <a:ext cx="1603747" cy="1462894"/>
      </dsp:txXfrm>
    </dsp:sp>
    <dsp:sp modelId="{1EA94032-91E4-4802-A654-D18DC528B904}">
      <dsp:nvSpPr>
        <dsp:cNvPr id="0" name=""/>
        <dsp:cNvSpPr/>
      </dsp:nvSpPr>
      <dsp:spPr>
        <a:xfrm rot="5400000">
          <a:off x="672948" y="4099367"/>
          <a:ext cx="360216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624562"/>
                <a:satOff val="1201"/>
                <a:lumOff val="-12324"/>
                <a:alphaOff val="0"/>
                <a:tint val="50000"/>
                <a:satMod val="300000"/>
              </a:schemeClr>
            </a:gs>
            <a:gs pos="35000">
              <a:schemeClr val="accent2">
                <a:hueOff val="5624562"/>
                <a:satOff val="1201"/>
                <a:lumOff val="-12324"/>
                <a:alphaOff val="0"/>
                <a:tint val="37000"/>
                <a:satMod val="300000"/>
              </a:schemeClr>
            </a:gs>
            <a:gs pos="100000">
              <a:schemeClr val="accent2">
                <a:hueOff val="5624562"/>
                <a:satOff val="1201"/>
                <a:lumOff val="-123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-5400000">
        <a:off x="726966" y="4129411"/>
        <a:ext cx="252181" cy="252151"/>
      </dsp:txXfrm>
    </dsp:sp>
    <dsp:sp modelId="{F450F502-8588-4446-B133-93953A8F1E31}">
      <dsp:nvSpPr>
        <dsp:cNvPr id="0" name=""/>
        <dsp:cNvSpPr/>
      </dsp:nvSpPr>
      <dsp:spPr>
        <a:xfrm>
          <a:off x="5670" y="4659541"/>
          <a:ext cx="1694773" cy="101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05790"/>
                <a:satOff val="1261"/>
                <a:lumOff val="-12941"/>
                <a:alphaOff val="0"/>
                <a:tint val="50000"/>
                <a:satMod val="300000"/>
              </a:schemeClr>
            </a:gs>
            <a:gs pos="35000">
              <a:schemeClr val="accent2">
                <a:hueOff val="5905790"/>
                <a:satOff val="1261"/>
                <a:lumOff val="-12941"/>
                <a:alphaOff val="0"/>
                <a:tint val="37000"/>
                <a:satMod val="300000"/>
              </a:schemeClr>
            </a:gs>
            <a:gs pos="100000">
              <a:schemeClr val="accent2">
                <a:hueOff val="5905790"/>
                <a:satOff val="1261"/>
                <a:lumOff val="-1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Submitted to WHO for Input</a:t>
          </a:r>
          <a:endParaRPr lang="en-GB" sz="2000" kern="1200" dirty="0"/>
        </a:p>
      </dsp:txBody>
      <dsp:txXfrm>
        <a:off x="35453" y="4689324"/>
        <a:ext cx="1635207" cy="957298"/>
      </dsp:txXfrm>
    </dsp:sp>
    <dsp:sp modelId="{FFE41B67-C69E-4455-AE9E-DF4EAE85B82C}">
      <dsp:nvSpPr>
        <dsp:cNvPr id="0" name=""/>
        <dsp:cNvSpPr/>
      </dsp:nvSpPr>
      <dsp:spPr>
        <a:xfrm>
          <a:off x="1849583" y="4957821"/>
          <a:ext cx="35929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749474"/>
                <a:satOff val="1441"/>
                <a:lumOff val="-14789"/>
                <a:alphaOff val="0"/>
                <a:tint val="50000"/>
                <a:satMod val="300000"/>
              </a:schemeClr>
            </a:gs>
            <a:gs pos="35000">
              <a:schemeClr val="accent2">
                <a:hueOff val="6749474"/>
                <a:satOff val="1441"/>
                <a:lumOff val="-14789"/>
                <a:alphaOff val="0"/>
                <a:tint val="37000"/>
                <a:satMod val="300000"/>
              </a:schemeClr>
            </a:gs>
            <a:gs pos="100000">
              <a:schemeClr val="accent2">
                <a:hueOff val="6749474"/>
                <a:satOff val="1441"/>
                <a:lumOff val="-147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1849583" y="5041882"/>
        <a:ext cx="251504" cy="252181"/>
      </dsp:txXfrm>
    </dsp:sp>
    <dsp:sp modelId="{0C1E20AD-8B8E-4835-88D1-63247E1E25F8}">
      <dsp:nvSpPr>
        <dsp:cNvPr id="0" name=""/>
        <dsp:cNvSpPr/>
      </dsp:nvSpPr>
      <dsp:spPr>
        <a:xfrm>
          <a:off x="2378353" y="4659541"/>
          <a:ext cx="1694773" cy="101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890089"/>
                <a:satOff val="1471"/>
                <a:lumOff val="-15097"/>
                <a:alphaOff val="0"/>
                <a:tint val="50000"/>
                <a:satMod val="300000"/>
              </a:schemeClr>
            </a:gs>
            <a:gs pos="35000">
              <a:schemeClr val="accent2">
                <a:hueOff val="6890089"/>
                <a:satOff val="1471"/>
                <a:lumOff val="-15097"/>
                <a:alphaOff val="0"/>
                <a:tint val="37000"/>
                <a:satMod val="300000"/>
              </a:schemeClr>
            </a:gs>
            <a:gs pos="100000">
              <a:schemeClr val="accent2">
                <a:hueOff val="6890089"/>
                <a:satOff val="1471"/>
                <a:lumOff val="-150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Signing by MOH</a:t>
          </a:r>
          <a:endParaRPr lang="en-GB" sz="2000" b="1" kern="1200" dirty="0"/>
        </a:p>
      </dsp:txBody>
      <dsp:txXfrm>
        <a:off x="2408136" y="4689324"/>
        <a:ext cx="1635207" cy="957298"/>
      </dsp:txXfrm>
    </dsp:sp>
    <dsp:sp modelId="{61C56672-1E9D-4292-86AE-B2B060DFCB4F}">
      <dsp:nvSpPr>
        <dsp:cNvPr id="0" name=""/>
        <dsp:cNvSpPr/>
      </dsp:nvSpPr>
      <dsp:spPr>
        <a:xfrm>
          <a:off x="4222266" y="4957821"/>
          <a:ext cx="359291" cy="4203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74387"/>
                <a:satOff val="1681"/>
                <a:lumOff val="-17254"/>
                <a:alphaOff val="0"/>
                <a:tint val="50000"/>
                <a:satMod val="300000"/>
              </a:schemeClr>
            </a:gs>
            <a:gs pos="35000">
              <a:schemeClr val="accent2">
                <a:hueOff val="7874387"/>
                <a:satOff val="1681"/>
                <a:lumOff val="-17254"/>
                <a:alphaOff val="0"/>
                <a:tint val="37000"/>
                <a:satMod val="300000"/>
              </a:schemeClr>
            </a:gs>
            <a:gs pos="100000">
              <a:schemeClr val="accent2">
                <a:hueOff val="7874387"/>
                <a:satOff val="1681"/>
                <a:lumOff val="-172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>
        <a:off x="4222266" y="5041882"/>
        <a:ext cx="251504" cy="252181"/>
      </dsp:txXfrm>
    </dsp:sp>
    <dsp:sp modelId="{E0A74B5D-F41F-4BF3-B64A-489709C9712E}">
      <dsp:nvSpPr>
        <dsp:cNvPr id="0" name=""/>
        <dsp:cNvSpPr/>
      </dsp:nvSpPr>
      <dsp:spPr>
        <a:xfrm>
          <a:off x="4751036" y="4659541"/>
          <a:ext cx="1694773" cy="1016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874387"/>
                <a:satOff val="1681"/>
                <a:lumOff val="-17254"/>
                <a:alphaOff val="0"/>
                <a:tint val="50000"/>
                <a:satMod val="300000"/>
              </a:schemeClr>
            </a:gs>
            <a:gs pos="35000">
              <a:schemeClr val="accent2">
                <a:hueOff val="7874387"/>
                <a:satOff val="1681"/>
                <a:lumOff val="-17254"/>
                <a:alphaOff val="0"/>
                <a:tint val="37000"/>
                <a:satMod val="300000"/>
              </a:schemeClr>
            </a:gs>
            <a:gs pos="100000">
              <a:schemeClr val="accent2">
                <a:hueOff val="7874387"/>
                <a:satOff val="1681"/>
                <a:lumOff val="-172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Calibri" panose="020F0502020204030204"/>
              <a:ea typeface="+mn-ea"/>
              <a:cs typeface="+mn-cs"/>
            </a:rPr>
            <a:t>Dissemination</a:t>
          </a:r>
          <a:endParaRPr lang="en-GB" sz="1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4780819" y="4689324"/>
        <a:ext cx="1635207" cy="957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CC07-2E45-4C16-A9C9-98C29B02926A}">
      <dsp:nvSpPr>
        <dsp:cNvPr id="0" name=""/>
        <dsp:cNvSpPr/>
      </dsp:nvSpPr>
      <dsp:spPr>
        <a:xfrm rot="5400000">
          <a:off x="2583603" y="64595"/>
          <a:ext cx="1397636" cy="1272388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Cost of set up  (CPs and Men's Clinic)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2848790" y="224473"/>
        <a:ext cx="867262" cy="952632"/>
      </dsp:txXfrm>
    </dsp:sp>
    <dsp:sp modelId="{3EF2F23E-6B98-466A-819B-324960DCEC6F}">
      <dsp:nvSpPr>
        <dsp:cNvPr id="0" name=""/>
        <dsp:cNvSpPr/>
      </dsp:nvSpPr>
      <dsp:spPr>
        <a:xfrm flipH="1">
          <a:off x="4681257" y="458376"/>
          <a:ext cx="51830" cy="484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62B58-1EDD-41EE-80FD-BC53A1FA5E36}">
      <dsp:nvSpPr>
        <dsp:cNvPr id="0" name=""/>
        <dsp:cNvSpPr/>
      </dsp:nvSpPr>
      <dsp:spPr>
        <a:xfrm rot="5400000">
          <a:off x="1220651" y="99076"/>
          <a:ext cx="1397636" cy="1302798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SOPs for CPs and Men's Clinics models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1477836" y="276693"/>
        <a:ext cx="883266" cy="947564"/>
      </dsp:txXfrm>
    </dsp:sp>
    <dsp:sp modelId="{567B952E-BA71-44F1-AA5B-0E20A5348B6C}">
      <dsp:nvSpPr>
        <dsp:cNvPr id="0" name=""/>
        <dsp:cNvSpPr/>
      </dsp:nvSpPr>
      <dsp:spPr>
        <a:xfrm rot="5400000">
          <a:off x="1924478" y="1263859"/>
          <a:ext cx="1397636" cy="12464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Strategies for finding men</a:t>
          </a:r>
          <a:endParaRPr lang="en-ZM" sz="1200" b="1" kern="1200" dirty="0">
            <a:solidFill>
              <a:schemeClr val="tx1"/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2196566" y="1408629"/>
        <a:ext cx="853460" cy="956948"/>
      </dsp:txXfrm>
    </dsp:sp>
    <dsp:sp modelId="{7FFF8400-8C8E-4D35-A162-C3A5A6DE4E47}">
      <dsp:nvSpPr>
        <dsp:cNvPr id="0" name=""/>
        <dsp:cNvSpPr/>
      </dsp:nvSpPr>
      <dsp:spPr>
        <a:xfrm flipH="1">
          <a:off x="1143553" y="1805031"/>
          <a:ext cx="133465" cy="16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02BEF-EE6C-4BF2-A502-8C331873D385}">
      <dsp:nvSpPr>
        <dsp:cNvPr id="0" name=""/>
        <dsp:cNvSpPr/>
      </dsp:nvSpPr>
      <dsp:spPr>
        <a:xfrm rot="5400000">
          <a:off x="3237697" y="1279131"/>
          <a:ext cx="1397636" cy="12159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Training package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3518027" y="1406083"/>
        <a:ext cx="836975" cy="962040"/>
      </dsp:txXfrm>
    </dsp:sp>
    <dsp:sp modelId="{569B5741-F78A-46B0-8BDA-2CA1AFBD7A5B}">
      <dsp:nvSpPr>
        <dsp:cNvPr id="0" name=""/>
        <dsp:cNvSpPr/>
      </dsp:nvSpPr>
      <dsp:spPr>
        <a:xfrm rot="5400000">
          <a:off x="2583603" y="2465445"/>
          <a:ext cx="1397636" cy="1215943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TORs of key players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2863933" y="2592397"/>
        <a:ext cx="836975" cy="962040"/>
      </dsp:txXfrm>
    </dsp:sp>
    <dsp:sp modelId="{9CB49C37-A1AA-4762-88C1-693A4AD3C61F}">
      <dsp:nvSpPr>
        <dsp:cNvPr id="0" name=""/>
        <dsp:cNvSpPr/>
      </dsp:nvSpPr>
      <dsp:spPr>
        <a:xfrm>
          <a:off x="3927291" y="2654126"/>
          <a:ext cx="1559762" cy="8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00BBC-429E-44D5-B3EF-6DA51C45AB6E}">
      <dsp:nvSpPr>
        <dsp:cNvPr id="0" name=""/>
        <dsp:cNvSpPr/>
      </dsp:nvSpPr>
      <dsp:spPr>
        <a:xfrm rot="5400000">
          <a:off x="1270384" y="2434518"/>
          <a:ext cx="1397636" cy="127779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M&amp;E Framework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1534138" y="2597553"/>
        <a:ext cx="870127" cy="951730"/>
      </dsp:txXfrm>
    </dsp:sp>
    <dsp:sp modelId="{8AC38EA3-CAE9-4646-A2F8-7C28DFDC384B}">
      <dsp:nvSpPr>
        <dsp:cNvPr id="0" name=""/>
        <dsp:cNvSpPr/>
      </dsp:nvSpPr>
      <dsp:spPr>
        <a:xfrm rot="5400000">
          <a:off x="1924478" y="3592713"/>
          <a:ext cx="1397636" cy="130279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Digital platform  guide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2181663" y="3770330"/>
        <a:ext cx="883266" cy="947564"/>
      </dsp:txXfrm>
    </dsp:sp>
    <dsp:sp modelId="{B224E364-61C6-4FDB-AAB8-0DDF93298E1A}">
      <dsp:nvSpPr>
        <dsp:cNvPr id="0" name=""/>
        <dsp:cNvSpPr/>
      </dsp:nvSpPr>
      <dsp:spPr>
        <a:xfrm>
          <a:off x="455561" y="3884445"/>
          <a:ext cx="1509447" cy="8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77473-177B-4089-8012-B7517CD9B73F}">
      <dsp:nvSpPr>
        <dsp:cNvPr id="0" name=""/>
        <dsp:cNvSpPr/>
      </dsp:nvSpPr>
      <dsp:spPr>
        <a:xfrm rot="5400000">
          <a:off x="3352835" y="3475472"/>
          <a:ext cx="1485645" cy="149753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Coordination of IPs, CSOs and MOH</a:t>
          </a:r>
          <a:endParaRPr lang="en-ZM" sz="1150" b="1" kern="1200" dirty="0">
            <a:solidFill>
              <a:schemeClr val="tx1"/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3596481" y="3729024"/>
        <a:ext cx="998354" cy="990430"/>
      </dsp:txXfrm>
    </dsp:sp>
    <dsp:sp modelId="{6507EF93-9155-4A7B-865F-298838A7B255}">
      <dsp:nvSpPr>
        <dsp:cNvPr id="0" name=""/>
        <dsp:cNvSpPr/>
      </dsp:nvSpPr>
      <dsp:spPr>
        <a:xfrm rot="5400000">
          <a:off x="2647118" y="4727339"/>
          <a:ext cx="1330284" cy="12159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IECs Materials</a:t>
          </a: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2898236" y="4882355"/>
        <a:ext cx="828047" cy="905912"/>
      </dsp:txXfrm>
    </dsp:sp>
    <dsp:sp modelId="{5ECA2D86-3B82-434C-9802-B09819D2DB0A}">
      <dsp:nvSpPr>
        <dsp:cNvPr id="0" name=""/>
        <dsp:cNvSpPr/>
      </dsp:nvSpPr>
      <dsp:spPr>
        <a:xfrm>
          <a:off x="4354058" y="5249029"/>
          <a:ext cx="706229" cy="570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66EDA-B478-4F28-B7BA-02922D1DED79}">
      <dsp:nvSpPr>
        <dsp:cNvPr id="0" name=""/>
        <dsp:cNvSpPr/>
      </dsp:nvSpPr>
      <dsp:spPr>
        <a:xfrm rot="5400000">
          <a:off x="1270384" y="4926083"/>
          <a:ext cx="1397636" cy="121594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M" sz="12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 rot="-5400000">
        <a:off x="1550714" y="5053035"/>
        <a:ext cx="836975" cy="96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3" y="1886659"/>
            <a:ext cx="8654965" cy="1248208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Development of the Zambia Differentiated Service Delivery Initiative </a:t>
            </a:r>
            <a:r>
              <a:rPr lang="en-GB" sz="3200" b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 Men </a:t>
            </a:r>
            <a:r>
              <a:rPr lang="en-GB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Toolkit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63" y="3474227"/>
            <a:ext cx="7162800" cy="124695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Dr Natalie Vlahakis - DSD SI lead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Mubiana Muhau - DSD Technical Advisor 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71" y="0"/>
            <a:ext cx="4366006" cy="580695"/>
          </a:xfrm>
        </p:spPr>
        <p:txBody>
          <a:bodyPr/>
          <a:lstStyle/>
          <a:p>
            <a:pPr algn="ctr"/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CB6D76-CFC8-8E15-974D-0D7E42AFA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776" y="182644"/>
            <a:ext cx="5259917" cy="64927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D13E32-B249-B195-8A1D-C4897BA24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580536"/>
              </p:ext>
            </p:extLst>
          </p:nvPr>
        </p:nvGraphicFramePr>
        <p:xfrm>
          <a:off x="6955757" y="580695"/>
          <a:ext cx="5801004" cy="554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615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1" y="188191"/>
            <a:ext cx="6349377" cy="838199"/>
          </a:xfrm>
        </p:spPr>
        <p:txBody>
          <a:bodyPr>
            <a:no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Development Process of the Toolkit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ACC2B5-C063-1642-AA24-ADD5575AD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115112"/>
              </p:ext>
            </p:extLst>
          </p:nvPr>
        </p:nvGraphicFramePr>
        <p:xfrm>
          <a:off x="301658" y="791852"/>
          <a:ext cx="6451480" cy="57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1845AFCF-0A9D-50FE-DB5C-870614FE0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923" y="1206334"/>
            <a:ext cx="4785756" cy="47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037" y="103695"/>
            <a:ext cx="9144456" cy="734504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ea typeface="Calibri" panose="020F0502020204030204" pitchFamily="34" charset="0"/>
              </a:rPr>
              <a:t>Contents of the toolkit</a:t>
            </a:r>
            <a:r>
              <a:rPr lang="en-ZM" dirty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DEECAA6E-3646-7D74-05EE-9FF4C05FD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538198"/>
              </p:ext>
            </p:extLst>
          </p:nvPr>
        </p:nvGraphicFramePr>
        <p:xfrm>
          <a:off x="5860325" y="838199"/>
          <a:ext cx="6070459" cy="540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35">
                  <a:extLst>
                    <a:ext uri="{9D8B030D-6E8A-4147-A177-3AD203B41FA5}">
                      <a16:colId xmlns:a16="http://schemas.microsoft.com/office/drawing/2014/main" val="3454021107"/>
                    </a:ext>
                  </a:extLst>
                </a:gridCol>
                <a:gridCol w="2543462">
                  <a:extLst>
                    <a:ext uri="{9D8B030D-6E8A-4147-A177-3AD203B41FA5}">
                      <a16:colId xmlns:a16="http://schemas.microsoft.com/office/drawing/2014/main" val="622356160"/>
                    </a:ext>
                  </a:extLst>
                </a:gridCol>
                <a:gridCol w="2543462">
                  <a:extLst>
                    <a:ext uri="{9D8B030D-6E8A-4147-A177-3AD203B41FA5}">
                      <a16:colId xmlns:a16="http://schemas.microsoft.com/office/drawing/2014/main" val="1784500801"/>
                    </a:ext>
                  </a:extLst>
                </a:gridCol>
              </a:tblGrid>
              <a:tr h="38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Men’s Clinic </a:t>
                      </a:r>
                      <a:endParaRPr lang="en-ZM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Community Post</a:t>
                      </a:r>
                      <a:endParaRPr lang="en-ZM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08247"/>
                  </a:ext>
                </a:extLst>
              </a:tr>
              <a:tr h="10496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WHEN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months, 6months  and as required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M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months, 6months  and as required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62398"/>
                  </a:ext>
                </a:extLst>
              </a:tr>
              <a:tr h="12395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WHERE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Dedicated area within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ZM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acility or community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Markets, Bus Stations, Taxi ranks, Church grounds, fishing camps</a:t>
                      </a:r>
                      <a:endParaRPr lang="en-ZM" sz="18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00433"/>
                  </a:ext>
                </a:extLst>
              </a:tr>
              <a:tr h="12395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WHO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Preferably operated by a </a:t>
                      </a: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trained male HCW</a:t>
                      </a:r>
                      <a:endParaRPr lang="en-ZM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Trusted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local HCWs trained in customer care and in the core values of the model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305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WHAT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Sexual Reproductive Health, NCDs, STI, HTS, HIV prevention, ART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HTS, Linkage to treatment, Prevention service, referal to parent site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99763"/>
                  </a:ext>
                </a:extLst>
              </a:tr>
            </a:tbl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5983425-713E-76CB-4913-CDFAF4894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804700"/>
              </p:ext>
            </p:extLst>
          </p:nvPr>
        </p:nvGraphicFramePr>
        <p:xfrm>
          <a:off x="755801" y="528885"/>
          <a:ext cx="5942616" cy="623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14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D540A-B5EA-F280-F900-734D9016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15"/>
          <a:stretch/>
        </p:blipFill>
        <p:spPr>
          <a:xfrm>
            <a:off x="6661387" y="256990"/>
            <a:ext cx="4447386" cy="64948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211A8B-EAA0-3659-BCF9-AC6B0CAD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AA1F-CDCA-C49E-8396-C270FFCFB4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6" y="1358899"/>
            <a:ext cx="4447385" cy="473868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kern="1200" dirty="0">
                <a:effectLst/>
                <a:latin typeface="+mn-lt"/>
                <a:ea typeface="+mn-ea"/>
                <a:cs typeface="Arial"/>
              </a:rPr>
              <a:t>The </a:t>
            </a:r>
            <a:r>
              <a:rPr lang="en-US" sz="2600" b="0" i="1" kern="1200" dirty="0">
                <a:effectLst/>
                <a:latin typeface="+mn-lt"/>
                <a:ea typeface="+mn-ea"/>
                <a:cs typeface="Arial"/>
              </a:rPr>
              <a:t>DSD Initiative for Men </a:t>
            </a:r>
            <a:r>
              <a:rPr lang="en-US" sz="2600" b="0" i="1" dirty="0"/>
              <a:t>T</a:t>
            </a:r>
            <a:r>
              <a:rPr lang="en-US" sz="2600" b="0" i="1" kern="1200" dirty="0">
                <a:effectLst/>
                <a:latin typeface="+mn-lt"/>
                <a:ea typeface="+mn-ea"/>
                <a:cs typeface="Arial"/>
              </a:rPr>
              <a:t>oolkit </a:t>
            </a:r>
            <a:r>
              <a:rPr lang="en-US" sz="2600" b="0" kern="1200" dirty="0">
                <a:effectLst/>
                <a:latin typeface="+mn-lt"/>
                <a:ea typeface="+mn-ea"/>
                <a:cs typeface="Arial"/>
              </a:rPr>
              <a:t>serves to standardize implementation of male friendly services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kern="1200" dirty="0">
                <a:effectLst/>
                <a:latin typeface="+mn-lt"/>
                <a:ea typeface="+mn-ea"/>
                <a:cs typeface="Arial"/>
              </a:rPr>
              <a:t>Helps demand creation for male specific services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kern="1200" dirty="0">
                <a:latin typeface="+mn-lt"/>
                <a:ea typeface="+mn-ea"/>
                <a:cs typeface="Arial"/>
              </a:rPr>
              <a:t>Strong coordination and stakeholder engagement including male involvement is essential in the development process </a:t>
            </a:r>
            <a:endParaRPr lang="en-US" sz="2600" b="0" kern="1200" dirty="0">
              <a:effectLst/>
              <a:latin typeface="+mn-lt"/>
              <a:ea typeface="+mn-ea"/>
              <a:cs typeface="Arial"/>
            </a:endParaRPr>
          </a:p>
          <a:p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70843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978B8-74BD-4ABE-8747-4338AF74F122}">
  <ds:schemaRefs>
    <ds:schemaRef ds:uri="http://schemas.microsoft.com/office/2006/documentManagement/types"/>
    <ds:schemaRef ds:uri="c629780e-db83-45bc-a257-7c8c4fd6b9cb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d8cb44-f7b4-4e4c-94ec-92fa8e254e0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D8941B-7AD2-4AF2-8F92-8B9266CC1DA3}">
  <ds:schemaRefs>
    <ds:schemaRef ds:uri="13d8cb44-f7b4-4e4c-94ec-92fa8e254e0f"/>
    <ds:schemaRef ds:uri="c629780e-db83-45bc-a257-7c8c4fd6b9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321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Theme1</vt:lpstr>
      <vt:lpstr>Development of the Zambia Differentiated Service Delivery Initiative for Men Toolkit</vt:lpstr>
      <vt:lpstr>Introduction</vt:lpstr>
      <vt:lpstr>Development Process of the Toolkit</vt:lpstr>
      <vt:lpstr>Contents of the toolkit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Intuser</dc:creator>
  <cp:lastModifiedBy>Syowai, Maureen</cp:lastModifiedBy>
  <cp:revision>9</cp:revision>
  <cp:lastPrinted>2021-07-21T14:19:26Z</cp:lastPrinted>
  <dcterms:created xsi:type="dcterms:W3CDTF">2022-06-22T19:43:12Z</dcterms:created>
  <dcterms:modified xsi:type="dcterms:W3CDTF">2023-11-02T21:12:26Z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