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4" r:id="rId4"/>
    <p:sldMasterId id="2147483718" r:id="rId5"/>
  </p:sldMasterIdLst>
  <p:notesMasterIdLst>
    <p:notesMasterId r:id="rId15"/>
  </p:notesMasterIdLst>
  <p:handoutMasterIdLst>
    <p:handoutMasterId r:id="rId16"/>
  </p:handoutMasterIdLst>
  <p:sldIdLst>
    <p:sldId id="258" r:id="rId6"/>
    <p:sldId id="265" r:id="rId7"/>
    <p:sldId id="266" r:id="rId8"/>
    <p:sldId id="267" r:id="rId9"/>
    <p:sldId id="268" r:id="rId10"/>
    <p:sldId id="269" r:id="rId11"/>
    <p:sldId id="2145707141" r:id="rId12"/>
    <p:sldId id="2147471165" r:id="rId13"/>
    <p:sldId id="256"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F5B74D-C6AA-7813-1038-42A34373460A}" name="Preko, Peter O." initials="PPO" userId="S::pp2332@cumc.columbia.edu::09b434a3-0724-4a4a-a3db-c6e79374c44c" providerId="AD"/>
  <p188:author id="{DA60A059-2766-1759-4616-E1A4FFEEFBBE}" name="Dr M'BEA Jean-Jacques (ICAP)" initials="I" userId="Dr M'BEA Jean-Jacques (ICAP)" providerId="None"/>
  <p188:author id="{99D67C86-1AC0-5FC9-18F5-7D832F90D689}" name="Reidy, William" initials="RW" userId="S::wr2205@cumc.columbia.edu::5d2980a7-2b1c-4421-a380-76eac4cb68a2" providerId="AD"/>
  <p188:author id="{B32E8789-10A4-684C-B33A-B97E63F02EE6}" name="Preko, Peter O." initials="PPO" userId="Preko, Peter O." providerId="None"/>
  <p188:author id="{A831D7A1-5A01-49E3-9784-3957FEE80FBB}" name="Miriam Rabkin" initials="MR" userId="S::mr84@icapatcolumbia.onmicrosoft.com::0b2a40ec-35c6-4271-8153-e1180cf9ffa9" providerId="AD"/>
  <p188:author id="{4B71A7D0-3BB1-92C3-6752-E2F284681FE8}" name="Msukwa, Martin" initials="MM" userId="S::mkm2209@cumc.columbia.edu::3ce16427-2644-475c-b20b-7ae77633333b" providerId="AD"/>
  <p188:author id="{5E0A82D7-0F8E-6A69-562C-241CD8CB8750}" name="Dougherty, Gillian" initials="GD" userId="S::gd2410@cumc.columbia.edu::b0f49f5d-5dea-42b8-b081-93d9a0e4b960" providerId="AD"/>
  <p188:author id="{54191FE0-8749-7BB9-AA98-1AC07B490600}" name="Syowai, Maureen" initials="SM" userId="S::ms4063@cumc.columbia.edu::dcbd8b74-2ca4-4462-a053-4d19fecf2fa9" providerId="AD"/>
  <p188:author id="{E0B616E2-4D48-E507-D5DA-6765847CE058}" name="Rabkin, Miriam" initials="RM" userId="S::mr84@cumc.columbia.edu::d1905312-b639-4098-81f6-74c337c4b0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Negrete" initials="MN [2]" lastIdx="1" clrIdx="6">
    <p:extLst>
      <p:ext uri="{19B8F6BF-5375-455C-9EA6-DF929625EA0E}">
        <p15:presenceInfo xmlns:p15="http://schemas.microsoft.com/office/powerpoint/2012/main" userId="Monica Negrete" providerId="None"/>
      </p:ext>
    </p:extLst>
  </p:cmAuthor>
  <p:cmAuthor id="1" name="Mirriah" initials="M" lastIdx="15" clrIdx="0">
    <p:extLst>
      <p:ext uri="{19B8F6BF-5375-455C-9EA6-DF929625EA0E}">
        <p15:presenceInfo xmlns:p15="http://schemas.microsoft.com/office/powerpoint/2012/main" userId="Mirriah" providerId="None"/>
      </p:ext>
    </p:extLst>
  </p:cmAuthor>
  <p:cmAuthor id="8" name="Vitale, Mirriah A." initials="VMA" lastIdx="28" clrIdx="7">
    <p:extLst>
      <p:ext uri="{19B8F6BF-5375-455C-9EA6-DF929625EA0E}">
        <p15:presenceInfo xmlns:p15="http://schemas.microsoft.com/office/powerpoint/2012/main" userId="S::mv2540@cumc.columbia.edu::ac73314b-03ab-4c50-8db0-5df536fd8cc3" providerId="AD"/>
      </p:ext>
    </p:extLst>
  </p:cmAuthor>
  <p:cmAuthor id="2" name="Thais Ferreira" initials="TF" lastIdx="2" clrIdx="1">
    <p:extLst>
      <p:ext uri="{19B8F6BF-5375-455C-9EA6-DF929625EA0E}">
        <p15:presenceInfo xmlns:p15="http://schemas.microsoft.com/office/powerpoint/2012/main" userId="S::tcf2114@ICAPatColumbia.onmicrosoft.com::00ab9d32-d5e7-49ba-86f6-b7f0631c45b9" providerId="AD"/>
      </p:ext>
    </p:extLst>
  </p:cmAuthor>
  <p:cmAuthor id="9" name="Hamilton Mutemba" initials="HM" lastIdx="10" clrIdx="8">
    <p:extLst>
      <p:ext uri="{19B8F6BF-5375-455C-9EA6-DF929625EA0E}">
        <p15:presenceInfo xmlns:p15="http://schemas.microsoft.com/office/powerpoint/2012/main" userId="S::hm2827@icapatcolumbia.onmicrosoft.com::30ce4146-d861-4577-8316-b7969df0eb33" providerId="AD"/>
      </p:ext>
    </p:extLst>
  </p:cmAuthor>
  <p:cmAuthor id="3" name="Eduarda Pimentel de Gusmao" initials="EPdG" lastIdx="47" clrIdx="2">
    <p:extLst>
      <p:ext uri="{19B8F6BF-5375-455C-9EA6-DF929625EA0E}">
        <p15:presenceInfo xmlns:p15="http://schemas.microsoft.com/office/powerpoint/2012/main" userId="S::ep2538@ICAPatColumbia.onmicrosoft.com::75d5ad34-5e00-45c2-8e22-b1b33aa13fd8" providerId="AD"/>
      </p:ext>
    </p:extLst>
  </p:cmAuthor>
  <p:cmAuthor id="10" name="Buene, Manuel" initials="BM" lastIdx="7" clrIdx="9">
    <p:extLst>
      <p:ext uri="{19B8F6BF-5375-455C-9EA6-DF929625EA0E}">
        <p15:presenceInfo xmlns:p15="http://schemas.microsoft.com/office/powerpoint/2012/main" userId="Buene, Manuel" providerId="None"/>
      </p:ext>
    </p:extLst>
  </p:cmAuthor>
  <p:cmAuthor id="4" name="Pimentel De Gusmao, Eduarda" initials="PDGE [2]" lastIdx="89" clrIdx="3">
    <p:extLst>
      <p:ext uri="{19B8F6BF-5375-455C-9EA6-DF929625EA0E}">
        <p15:presenceInfo xmlns:p15="http://schemas.microsoft.com/office/powerpoint/2012/main" userId="Pimentel De Gusmao, Eduarda" providerId="None"/>
      </p:ext>
    </p:extLst>
  </p:cmAuthor>
  <p:cmAuthor id="5" name="Monica Negrete" initials="MN" lastIdx="33" clrIdx="4">
    <p:extLst>
      <p:ext uri="{19B8F6BF-5375-455C-9EA6-DF929625EA0E}">
        <p15:presenceInfo xmlns:p15="http://schemas.microsoft.com/office/powerpoint/2012/main" userId="9f4759fc7266b2e1" providerId="Windows Live"/>
      </p:ext>
    </p:extLst>
  </p:cmAuthor>
  <p:cmAuthor id="6" name="Langa, Bina" initials="LB" lastIdx="1" clrIdx="5">
    <p:extLst>
      <p:ext uri="{19B8F6BF-5375-455C-9EA6-DF929625EA0E}">
        <p15:presenceInfo xmlns:p15="http://schemas.microsoft.com/office/powerpoint/2012/main" userId="S::brl2136@cumc.columbia.edu::8e87eb9a-447e-4d76-b31d-8f90e74bde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8CAA"/>
    <a:srgbClr val="898989"/>
    <a:srgbClr val="7BBCAA"/>
    <a:srgbClr val="022169"/>
    <a:srgbClr val="737D84"/>
    <a:srgbClr val="FFFFFF"/>
    <a:srgbClr val="00B5DE"/>
    <a:srgbClr val="000000"/>
    <a:srgbClr val="8A78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94" autoAdjust="0"/>
  </p:normalViewPr>
  <p:slideViewPr>
    <p:cSldViewPr snapToGrid="0">
      <p:cViewPr varScale="1">
        <p:scale>
          <a:sx n="72" d="100"/>
          <a:sy n="72" d="100"/>
        </p:scale>
        <p:origin x="1075" y="5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owai, Maureen" userId="dcbd8b74-2ca4-4462-a053-4d19fecf2fa9" providerId="ADAL" clId="{40146D91-7F33-4A5F-AC8F-D5253DEAB37D}"/>
    <pc:docChg chg="">
      <pc:chgData name="Syowai, Maureen" userId="dcbd8b74-2ca4-4462-a053-4d19fecf2fa9" providerId="ADAL" clId="{40146D91-7F33-4A5F-AC8F-D5253DEAB37D}" dt="2023-11-08T01:06:48.511" v="0"/>
      <pc:docMkLst>
        <pc:docMk/>
      </pc:docMkLst>
      <pc:sldChg chg="delCm">
        <pc:chgData name="Syowai, Maureen" userId="dcbd8b74-2ca4-4462-a053-4d19fecf2fa9" providerId="ADAL" clId="{40146D91-7F33-4A5F-AC8F-D5253DEAB37D}" dt="2023-11-08T01:06:48.511" v="0"/>
        <pc:sldMkLst>
          <pc:docMk/>
          <pc:sldMk cId="477746199" sldId="258"/>
        </pc:sldMkLst>
        <pc:extLst>
          <p:ext xmlns:p="http://schemas.openxmlformats.org/presentationml/2006/main" uri="{D6D511B9-2390-475A-947B-AFAB55BFBCF1}">
            <pc226:cmChg xmlns:pc226="http://schemas.microsoft.com/office/powerpoint/2022/06/main/command" chg="del">
              <pc226:chgData name="Syowai, Maureen" userId="dcbd8b74-2ca4-4462-a053-4d19fecf2fa9" providerId="ADAL" clId="{40146D91-7F33-4A5F-AC8F-D5253DEAB37D}" dt="2023-11-08T01:06:48.511" v="0"/>
              <pc2:cmMkLst xmlns:pc2="http://schemas.microsoft.com/office/powerpoint/2019/9/main/command">
                <pc:docMk/>
                <pc:sldMk cId="477746199" sldId="258"/>
                <pc2:cmMk id="{C9B8D151-3B41-43C1-904A-20C32CAF8205}"/>
              </pc2:cmMkLst>
            </pc226:cmChg>
          </p:ext>
        </pc:ext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60FD1-3484-4378-B2B5-535EF0BA0E7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B3D29AA-F1D8-4C4D-988C-24C537D86117}">
      <dgm:prSet phldrT="[Text]" custT="1"/>
      <dgm:spPr>
        <a:solidFill>
          <a:srgbClr val="7B8CAA"/>
        </a:solidFill>
      </dgm:spPr>
      <dgm:t>
        <a:bodyPr/>
        <a:lstStyle/>
        <a:p>
          <a:r>
            <a:rPr lang="en-US" sz="1600" b="1" dirty="0"/>
            <a:t>Stakeholder engagement</a:t>
          </a:r>
        </a:p>
      </dgm:t>
    </dgm:pt>
    <dgm:pt modelId="{0FFC4A38-8088-4064-960A-CCF862DF7DCF}" type="parTrans" cxnId="{F6F4CE69-9BEF-40E4-855B-6593D2CE4A91}">
      <dgm:prSet/>
      <dgm:spPr/>
      <dgm:t>
        <a:bodyPr/>
        <a:lstStyle/>
        <a:p>
          <a:endParaRPr lang="en-US" sz="2400" b="1"/>
        </a:p>
      </dgm:t>
    </dgm:pt>
    <dgm:pt modelId="{70D60309-C411-4700-BCCE-CBFF5FAF5A86}" type="sibTrans" cxnId="{F6F4CE69-9BEF-40E4-855B-6593D2CE4A91}">
      <dgm:prSet/>
      <dgm:spPr/>
      <dgm:t>
        <a:bodyPr/>
        <a:lstStyle/>
        <a:p>
          <a:endParaRPr lang="en-US" sz="2400" b="1"/>
        </a:p>
      </dgm:t>
    </dgm:pt>
    <dgm:pt modelId="{2CAD8341-05F2-4BC5-A2EB-44176DBFEED7}">
      <dgm:prSet phldrT="[Text]" custT="1"/>
      <dgm:spPr>
        <a:solidFill>
          <a:srgbClr val="7B8CAA"/>
        </a:solidFill>
      </dgm:spPr>
      <dgm:t>
        <a:bodyPr/>
        <a:lstStyle/>
        <a:p>
          <a:r>
            <a:rPr lang="en-US" sz="1600" b="1" dirty="0"/>
            <a:t>In-country adaptation</a:t>
          </a:r>
        </a:p>
      </dgm:t>
    </dgm:pt>
    <dgm:pt modelId="{6D06272A-CADE-4F3C-B6B3-B511A77F917C}" type="parTrans" cxnId="{9459C02B-F590-4C17-9E11-60956F63682B}">
      <dgm:prSet/>
      <dgm:spPr/>
      <dgm:t>
        <a:bodyPr/>
        <a:lstStyle/>
        <a:p>
          <a:endParaRPr lang="en-US" sz="2400" b="1"/>
        </a:p>
      </dgm:t>
    </dgm:pt>
    <dgm:pt modelId="{5A4C5B88-7578-4AF4-ADC5-E540E7C986B3}" type="sibTrans" cxnId="{9459C02B-F590-4C17-9E11-60956F63682B}">
      <dgm:prSet/>
      <dgm:spPr/>
      <dgm:t>
        <a:bodyPr/>
        <a:lstStyle/>
        <a:p>
          <a:endParaRPr lang="en-US" sz="2400" b="1"/>
        </a:p>
      </dgm:t>
    </dgm:pt>
    <dgm:pt modelId="{B89CC71E-2D78-4A01-B969-7AF00D0CB970}">
      <dgm:prSet phldrT="[Text]" custT="1"/>
      <dgm:spPr>
        <a:solidFill>
          <a:srgbClr val="7B8CAA"/>
        </a:solidFill>
      </dgm:spPr>
      <dgm:t>
        <a:bodyPr/>
        <a:lstStyle/>
        <a:p>
          <a:r>
            <a:rPr lang="en-US" sz="1600" b="1" dirty="0"/>
            <a:t>Quality assessment planning, implementation, data analysis</a:t>
          </a:r>
        </a:p>
      </dgm:t>
    </dgm:pt>
    <dgm:pt modelId="{257CD88F-ABC8-456F-8049-105683522FDC}" type="parTrans" cxnId="{DC771913-35A4-467A-AF5B-1BA28457500E}">
      <dgm:prSet/>
      <dgm:spPr/>
      <dgm:t>
        <a:bodyPr/>
        <a:lstStyle/>
        <a:p>
          <a:endParaRPr lang="en-US" sz="2400" b="1"/>
        </a:p>
      </dgm:t>
    </dgm:pt>
    <dgm:pt modelId="{D0B154D2-E9AB-4825-A92A-D59124012970}" type="sibTrans" cxnId="{DC771913-35A4-467A-AF5B-1BA28457500E}">
      <dgm:prSet/>
      <dgm:spPr/>
      <dgm:t>
        <a:bodyPr/>
        <a:lstStyle/>
        <a:p>
          <a:endParaRPr lang="en-US" sz="2400" b="1"/>
        </a:p>
      </dgm:t>
    </dgm:pt>
    <dgm:pt modelId="{9F680E01-3D15-4C27-8A54-F7C5EA49C1D7}">
      <dgm:prSet phldrT="[Text]" custT="1"/>
      <dgm:spPr>
        <a:solidFill>
          <a:srgbClr val="7B8CAA"/>
        </a:solidFill>
      </dgm:spPr>
      <dgm:t>
        <a:bodyPr/>
        <a:lstStyle/>
        <a:p>
          <a:r>
            <a:rPr lang="en-US" sz="1600" b="1"/>
            <a:t>Dissemination of findings</a:t>
          </a:r>
          <a:endParaRPr lang="en-US" sz="1600" b="1" dirty="0"/>
        </a:p>
      </dgm:t>
    </dgm:pt>
    <dgm:pt modelId="{68D05AEB-1F11-4ABD-82A6-571252437242}" type="parTrans" cxnId="{24359B63-8D59-4787-828F-DD1EAC434AF9}">
      <dgm:prSet/>
      <dgm:spPr/>
      <dgm:t>
        <a:bodyPr/>
        <a:lstStyle/>
        <a:p>
          <a:endParaRPr lang="en-US" sz="2400" b="1"/>
        </a:p>
      </dgm:t>
    </dgm:pt>
    <dgm:pt modelId="{DFD3B707-882A-40ED-888C-6DE6EE9E9019}" type="sibTrans" cxnId="{24359B63-8D59-4787-828F-DD1EAC434AF9}">
      <dgm:prSet/>
      <dgm:spPr/>
      <dgm:t>
        <a:bodyPr/>
        <a:lstStyle/>
        <a:p>
          <a:endParaRPr lang="en-US" sz="2400" b="1"/>
        </a:p>
      </dgm:t>
    </dgm:pt>
    <dgm:pt modelId="{82ECF238-14A5-4295-8411-E4A48C84F893}" type="pres">
      <dgm:prSet presAssocID="{06A60FD1-3484-4378-B2B5-535EF0BA0E74}" presName="linear" presStyleCnt="0">
        <dgm:presLayoutVars>
          <dgm:dir/>
          <dgm:animLvl val="lvl"/>
          <dgm:resizeHandles val="exact"/>
        </dgm:presLayoutVars>
      </dgm:prSet>
      <dgm:spPr/>
    </dgm:pt>
    <dgm:pt modelId="{90E73C87-9A49-40D6-B956-1518E69161ED}" type="pres">
      <dgm:prSet presAssocID="{5B3D29AA-F1D8-4C4D-988C-24C537D86117}" presName="parentLin" presStyleCnt="0"/>
      <dgm:spPr/>
    </dgm:pt>
    <dgm:pt modelId="{95446019-3E92-4906-BD4C-58E6875BBE21}" type="pres">
      <dgm:prSet presAssocID="{5B3D29AA-F1D8-4C4D-988C-24C537D86117}" presName="parentLeftMargin" presStyleLbl="node1" presStyleIdx="0" presStyleCnt="4"/>
      <dgm:spPr/>
    </dgm:pt>
    <dgm:pt modelId="{42515D8D-46D8-4EE3-A7B4-F97A04304EB9}" type="pres">
      <dgm:prSet presAssocID="{5B3D29AA-F1D8-4C4D-988C-24C537D86117}" presName="parentText" presStyleLbl="node1" presStyleIdx="0" presStyleCnt="4">
        <dgm:presLayoutVars>
          <dgm:chMax val="0"/>
          <dgm:bulletEnabled val="1"/>
        </dgm:presLayoutVars>
      </dgm:prSet>
      <dgm:spPr/>
    </dgm:pt>
    <dgm:pt modelId="{5EE6C2CB-1BAA-44F6-AF75-4DA8E80D4622}" type="pres">
      <dgm:prSet presAssocID="{5B3D29AA-F1D8-4C4D-988C-24C537D86117}" presName="negativeSpace" presStyleCnt="0"/>
      <dgm:spPr/>
    </dgm:pt>
    <dgm:pt modelId="{F9405567-C4E8-4F8D-9F05-D471E2BFFBFE}" type="pres">
      <dgm:prSet presAssocID="{5B3D29AA-F1D8-4C4D-988C-24C537D86117}" presName="childText" presStyleLbl="conFgAcc1" presStyleIdx="0" presStyleCnt="4">
        <dgm:presLayoutVars>
          <dgm:bulletEnabled val="1"/>
        </dgm:presLayoutVars>
      </dgm:prSet>
      <dgm:spPr>
        <a:ln>
          <a:solidFill>
            <a:srgbClr val="7B8CAA"/>
          </a:solidFill>
        </a:ln>
      </dgm:spPr>
    </dgm:pt>
    <dgm:pt modelId="{3E2AE9AF-88B6-4900-9324-C29F890020E9}" type="pres">
      <dgm:prSet presAssocID="{70D60309-C411-4700-BCCE-CBFF5FAF5A86}" presName="spaceBetweenRectangles" presStyleCnt="0"/>
      <dgm:spPr/>
    </dgm:pt>
    <dgm:pt modelId="{D80B5891-0565-4F26-A50E-A20FEDCCE62E}" type="pres">
      <dgm:prSet presAssocID="{2CAD8341-05F2-4BC5-A2EB-44176DBFEED7}" presName="parentLin" presStyleCnt="0"/>
      <dgm:spPr/>
    </dgm:pt>
    <dgm:pt modelId="{B7193BE1-4776-41D3-9EBF-1C325847608E}" type="pres">
      <dgm:prSet presAssocID="{2CAD8341-05F2-4BC5-A2EB-44176DBFEED7}" presName="parentLeftMargin" presStyleLbl="node1" presStyleIdx="0" presStyleCnt="4"/>
      <dgm:spPr/>
    </dgm:pt>
    <dgm:pt modelId="{F1EF9D4A-8DC7-4993-AEB5-3F7FC319C0A6}" type="pres">
      <dgm:prSet presAssocID="{2CAD8341-05F2-4BC5-A2EB-44176DBFEED7}" presName="parentText" presStyleLbl="node1" presStyleIdx="1" presStyleCnt="4">
        <dgm:presLayoutVars>
          <dgm:chMax val="0"/>
          <dgm:bulletEnabled val="1"/>
        </dgm:presLayoutVars>
      </dgm:prSet>
      <dgm:spPr/>
    </dgm:pt>
    <dgm:pt modelId="{575FF14B-3511-4114-93B1-17CF3055266F}" type="pres">
      <dgm:prSet presAssocID="{2CAD8341-05F2-4BC5-A2EB-44176DBFEED7}" presName="negativeSpace" presStyleCnt="0"/>
      <dgm:spPr/>
    </dgm:pt>
    <dgm:pt modelId="{D152FBC8-06E2-482C-A76C-5275AC0DA410}" type="pres">
      <dgm:prSet presAssocID="{2CAD8341-05F2-4BC5-A2EB-44176DBFEED7}" presName="childText" presStyleLbl="conFgAcc1" presStyleIdx="1" presStyleCnt="4">
        <dgm:presLayoutVars>
          <dgm:bulletEnabled val="1"/>
        </dgm:presLayoutVars>
      </dgm:prSet>
      <dgm:spPr>
        <a:ln>
          <a:solidFill>
            <a:srgbClr val="7B8CAA"/>
          </a:solidFill>
        </a:ln>
      </dgm:spPr>
    </dgm:pt>
    <dgm:pt modelId="{15E0FD69-306E-43B7-AF36-7CB8EFE7D64C}" type="pres">
      <dgm:prSet presAssocID="{5A4C5B88-7578-4AF4-ADC5-E540E7C986B3}" presName="spaceBetweenRectangles" presStyleCnt="0"/>
      <dgm:spPr/>
    </dgm:pt>
    <dgm:pt modelId="{29B7DAF7-9631-4631-A258-35B362AF6E50}" type="pres">
      <dgm:prSet presAssocID="{B89CC71E-2D78-4A01-B969-7AF00D0CB970}" presName="parentLin" presStyleCnt="0"/>
      <dgm:spPr/>
    </dgm:pt>
    <dgm:pt modelId="{D440CAB0-666B-4D7B-86C8-C88FC60A86E7}" type="pres">
      <dgm:prSet presAssocID="{B89CC71E-2D78-4A01-B969-7AF00D0CB970}" presName="parentLeftMargin" presStyleLbl="node1" presStyleIdx="1" presStyleCnt="4"/>
      <dgm:spPr/>
    </dgm:pt>
    <dgm:pt modelId="{DA39558D-BB3C-4597-835E-6F94541B6C50}" type="pres">
      <dgm:prSet presAssocID="{B89CC71E-2D78-4A01-B969-7AF00D0CB970}" presName="parentText" presStyleLbl="node1" presStyleIdx="2" presStyleCnt="4">
        <dgm:presLayoutVars>
          <dgm:chMax val="0"/>
          <dgm:bulletEnabled val="1"/>
        </dgm:presLayoutVars>
      </dgm:prSet>
      <dgm:spPr/>
    </dgm:pt>
    <dgm:pt modelId="{C52A7487-64E2-4C58-8E0B-425AFD681045}" type="pres">
      <dgm:prSet presAssocID="{B89CC71E-2D78-4A01-B969-7AF00D0CB970}" presName="negativeSpace" presStyleCnt="0"/>
      <dgm:spPr/>
    </dgm:pt>
    <dgm:pt modelId="{0D0157BA-9AA3-4701-89CC-563A103E84CD}" type="pres">
      <dgm:prSet presAssocID="{B89CC71E-2D78-4A01-B969-7AF00D0CB970}" presName="childText" presStyleLbl="conFgAcc1" presStyleIdx="2" presStyleCnt="4">
        <dgm:presLayoutVars>
          <dgm:bulletEnabled val="1"/>
        </dgm:presLayoutVars>
      </dgm:prSet>
      <dgm:spPr>
        <a:ln>
          <a:solidFill>
            <a:srgbClr val="7B8CAA"/>
          </a:solidFill>
        </a:ln>
      </dgm:spPr>
    </dgm:pt>
    <dgm:pt modelId="{229FCE7B-64BA-4436-AE1C-F6ED3F34DD01}" type="pres">
      <dgm:prSet presAssocID="{D0B154D2-E9AB-4825-A92A-D59124012970}" presName="spaceBetweenRectangles" presStyleCnt="0"/>
      <dgm:spPr/>
    </dgm:pt>
    <dgm:pt modelId="{B21336E6-3B00-4411-9769-01CDF3C4F908}" type="pres">
      <dgm:prSet presAssocID="{9F680E01-3D15-4C27-8A54-F7C5EA49C1D7}" presName="parentLin" presStyleCnt="0"/>
      <dgm:spPr/>
    </dgm:pt>
    <dgm:pt modelId="{9F0A1DC5-FF0C-4461-A867-114822A19B61}" type="pres">
      <dgm:prSet presAssocID="{9F680E01-3D15-4C27-8A54-F7C5EA49C1D7}" presName="parentLeftMargin" presStyleLbl="node1" presStyleIdx="2" presStyleCnt="4"/>
      <dgm:spPr/>
    </dgm:pt>
    <dgm:pt modelId="{AE861AF5-B0F8-4455-964D-8964EF9E7611}" type="pres">
      <dgm:prSet presAssocID="{9F680E01-3D15-4C27-8A54-F7C5EA49C1D7}" presName="parentText" presStyleLbl="node1" presStyleIdx="3" presStyleCnt="4">
        <dgm:presLayoutVars>
          <dgm:chMax val="0"/>
          <dgm:bulletEnabled val="1"/>
        </dgm:presLayoutVars>
      </dgm:prSet>
      <dgm:spPr/>
    </dgm:pt>
    <dgm:pt modelId="{F4C1484C-3751-4AE9-AE6A-21B5266FF5A9}" type="pres">
      <dgm:prSet presAssocID="{9F680E01-3D15-4C27-8A54-F7C5EA49C1D7}" presName="negativeSpace" presStyleCnt="0"/>
      <dgm:spPr/>
    </dgm:pt>
    <dgm:pt modelId="{FD3A49FF-013F-4C23-B7E5-43607203A2EB}" type="pres">
      <dgm:prSet presAssocID="{9F680E01-3D15-4C27-8A54-F7C5EA49C1D7}" presName="childText" presStyleLbl="conFgAcc1" presStyleIdx="3" presStyleCnt="4">
        <dgm:presLayoutVars>
          <dgm:bulletEnabled val="1"/>
        </dgm:presLayoutVars>
      </dgm:prSet>
      <dgm:spPr>
        <a:ln>
          <a:solidFill>
            <a:srgbClr val="7B8CAA"/>
          </a:solidFill>
        </a:ln>
      </dgm:spPr>
    </dgm:pt>
  </dgm:ptLst>
  <dgm:cxnLst>
    <dgm:cxn modelId="{67124C0E-1652-407F-B876-83615597A24E}" type="presOf" srcId="{9F680E01-3D15-4C27-8A54-F7C5EA49C1D7}" destId="{AE861AF5-B0F8-4455-964D-8964EF9E7611}" srcOrd="1" destOrd="0" presId="urn:microsoft.com/office/officeart/2005/8/layout/list1"/>
    <dgm:cxn modelId="{13A42A10-AB53-4AD0-8823-041614C8F07E}" type="presOf" srcId="{5B3D29AA-F1D8-4C4D-988C-24C537D86117}" destId="{42515D8D-46D8-4EE3-A7B4-F97A04304EB9}" srcOrd="1" destOrd="0" presId="urn:microsoft.com/office/officeart/2005/8/layout/list1"/>
    <dgm:cxn modelId="{DC771913-35A4-467A-AF5B-1BA28457500E}" srcId="{06A60FD1-3484-4378-B2B5-535EF0BA0E74}" destId="{B89CC71E-2D78-4A01-B969-7AF00D0CB970}" srcOrd="2" destOrd="0" parTransId="{257CD88F-ABC8-456F-8049-105683522FDC}" sibTransId="{D0B154D2-E9AB-4825-A92A-D59124012970}"/>
    <dgm:cxn modelId="{E8A6B115-4BB6-49ED-836E-3B1FD89D7567}" type="presOf" srcId="{B89CC71E-2D78-4A01-B969-7AF00D0CB970}" destId="{DA39558D-BB3C-4597-835E-6F94541B6C50}" srcOrd="1" destOrd="0" presId="urn:microsoft.com/office/officeart/2005/8/layout/list1"/>
    <dgm:cxn modelId="{5DA84A1C-62C8-49FA-8BC8-FE912BD48B08}" type="presOf" srcId="{2CAD8341-05F2-4BC5-A2EB-44176DBFEED7}" destId="{F1EF9D4A-8DC7-4993-AEB5-3F7FC319C0A6}" srcOrd="1" destOrd="0" presId="urn:microsoft.com/office/officeart/2005/8/layout/list1"/>
    <dgm:cxn modelId="{9459C02B-F590-4C17-9E11-60956F63682B}" srcId="{06A60FD1-3484-4378-B2B5-535EF0BA0E74}" destId="{2CAD8341-05F2-4BC5-A2EB-44176DBFEED7}" srcOrd="1" destOrd="0" parTransId="{6D06272A-CADE-4F3C-B6B3-B511A77F917C}" sibTransId="{5A4C5B88-7578-4AF4-ADC5-E540E7C986B3}"/>
    <dgm:cxn modelId="{2A4CD638-2C69-483D-928F-454DCFAA5CE5}" type="presOf" srcId="{5B3D29AA-F1D8-4C4D-988C-24C537D86117}" destId="{95446019-3E92-4906-BD4C-58E6875BBE21}" srcOrd="0" destOrd="0" presId="urn:microsoft.com/office/officeart/2005/8/layout/list1"/>
    <dgm:cxn modelId="{A681AC42-78E6-424C-A5A7-D587C0470C71}" type="presOf" srcId="{9F680E01-3D15-4C27-8A54-F7C5EA49C1D7}" destId="{9F0A1DC5-FF0C-4461-A867-114822A19B61}" srcOrd="0" destOrd="0" presId="urn:microsoft.com/office/officeart/2005/8/layout/list1"/>
    <dgm:cxn modelId="{24359B63-8D59-4787-828F-DD1EAC434AF9}" srcId="{06A60FD1-3484-4378-B2B5-535EF0BA0E74}" destId="{9F680E01-3D15-4C27-8A54-F7C5EA49C1D7}" srcOrd="3" destOrd="0" parTransId="{68D05AEB-1F11-4ABD-82A6-571252437242}" sibTransId="{DFD3B707-882A-40ED-888C-6DE6EE9E9019}"/>
    <dgm:cxn modelId="{F6F4CE69-9BEF-40E4-855B-6593D2CE4A91}" srcId="{06A60FD1-3484-4378-B2B5-535EF0BA0E74}" destId="{5B3D29AA-F1D8-4C4D-988C-24C537D86117}" srcOrd="0" destOrd="0" parTransId="{0FFC4A38-8088-4064-960A-CCF862DF7DCF}" sibTransId="{70D60309-C411-4700-BCCE-CBFF5FAF5A86}"/>
    <dgm:cxn modelId="{A1819353-9030-4BCD-AF30-78FAA52F0F70}" type="presOf" srcId="{06A60FD1-3484-4378-B2B5-535EF0BA0E74}" destId="{82ECF238-14A5-4295-8411-E4A48C84F893}" srcOrd="0" destOrd="0" presId="urn:microsoft.com/office/officeart/2005/8/layout/list1"/>
    <dgm:cxn modelId="{56CFAC84-E06F-4AA4-9AE6-5CF09B1C1C39}" type="presOf" srcId="{B89CC71E-2D78-4A01-B969-7AF00D0CB970}" destId="{D440CAB0-666B-4D7B-86C8-C88FC60A86E7}" srcOrd="0" destOrd="0" presId="urn:microsoft.com/office/officeart/2005/8/layout/list1"/>
    <dgm:cxn modelId="{2D09A886-0A0B-4C2F-9CCE-9EF98E4B68E5}" type="presOf" srcId="{2CAD8341-05F2-4BC5-A2EB-44176DBFEED7}" destId="{B7193BE1-4776-41D3-9EBF-1C325847608E}" srcOrd="0" destOrd="0" presId="urn:microsoft.com/office/officeart/2005/8/layout/list1"/>
    <dgm:cxn modelId="{21976156-DD05-4E23-AD87-479947AB88B0}" type="presParOf" srcId="{82ECF238-14A5-4295-8411-E4A48C84F893}" destId="{90E73C87-9A49-40D6-B956-1518E69161ED}" srcOrd="0" destOrd="0" presId="urn:microsoft.com/office/officeart/2005/8/layout/list1"/>
    <dgm:cxn modelId="{D93884AD-C4F7-4510-8548-11920FC301B4}" type="presParOf" srcId="{90E73C87-9A49-40D6-B956-1518E69161ED}" destId="{95446019-3E92-4906-BD4C-58E6875BBE21}" srcOrd="0" destOrd="0" presId="urn:microsoft.com/office/officeart/2005/8/layout/list1"/>
    <dgm:cxn modelId="{83FEE99E-5897-489D-BDDB-934BD68E3DBB}" type="presParOf" srcId="{90E73C87-9A49-40D6-B956-1518E69161ED}" destId="{42515D8D-46D8-4EE3-A7B4-F97A04304EB9}" srcOrd="1" destOrd="0" presId="urn:microsoft.com/office/officeart/2005/8/layout/list1"/>
    <dgm:cxn modelId="{3633EF39-AAF0-43B5-84F1-AA5CA386D288}" type="presParOf" srcId="{82ECF238-14A5-4295-8411-E4A48C84F893}" destId="{5EE6C2CB-1BAA-44F6-AF75-4DA8E80D4622}" srcOrd="1" destOrd="0" presId="urn:microsoft.com/office/officeart/2005/8/layout/list1"/>
    <dgm:cxn modelId="{B6C80435-9050-428F-8A17-F6E54AC83DDE}" type="presParOf" srcId="{82ECF238-14A5-4295-8411-E4A48C84F893}" destId="{F9405567-C4E8-4F8D-9F05-D471E2BFFBFE}" srcOrd="2" destOrd="0" presId="urn:microsoft.com/office/officeart/2005/8/layout/list1"/>
    <dgm:cxn modelId="{D4106E56-D8BC-4F52-938B-0DF319982D10}" type="presParOf" srcId="{82ECF238-14A5-4295-8411-E4A48C84F893}" destId="{3E2AE9AF-88B6-4900-9324-C29F890020E9}" srcOrd="3" destOrd="0" presId="urn:microsoft.com/office/officeart/2005/8/layout/list1"/>
    <dgm:cxn modelId="{9B45EBCA-D060-47CA-B663-39CF19E76380}" type="presParOf" srcId="{82ECF238-14A5-4295-8411-E4A48C84F893}" destId="{D80B5891-0565-4F26-A50E-A20FEDCCE62E}" srcOrd="4" destOrd="0" presId="urn:microsoft.com/office/officeart/2005/8/layout/list1"/>
    <dgm:cxn modelId="{A0654821-5C8F-478E-B096-60A3CDA6A39C}" type="presParOf" srcId="{D80B5891-0565-4F26-A50E-A20FEDCCE62E}" destId="{B7193BE1-4776-41D3-9EBF-1C325847608E}" srcOrd="0" destOrd="0" presId="urn:microsoft.com/office/officeart/2005/8/layout/list1"/>
    <dgm:cxn modelId="{F0F977E2-D0F5-4811-85BD-D4E4E82BB7D0}" type="presParOf" srcId="{D80B5891-0565-4F26-A50E-A20FEDCCE62E}" destId="{F1EF9D4A-8DC7-4993-AEB5-3F7FC319C0A6}" srcOrd="1" destOrd="0" presId="urn:microsoft.com/office/officeart/2005/8/layout/list1"/>
    <dgm:cxn modelId="{16F734E5-9ACA-4FCE-9C41-8C8123E62DD9}" type="presParOf" srcId="{82ECF238-14A5-4295-8411-E4A48C84F893}" destId="{575FF14B-3511-4114-93B1-17CF3055266F}" srcOrd="5" destOrd="0" presId="urn:microsoft.com/office/officeart/2005/8/layout/list1"/>
    <dgm:cxn modelId="{617B4D03-ECAD-4673-833A-BFEC2468154D}" type="presParOf" srcId="{82ECF238-14A5-4295-8411-E4A48C84F893}" destId="{D152FBC8-06E2-482C-A76C-5275AC0DA410}" srcOrd="6" destOrd="0" presId="urn:microsoft.com/office/officeart/2005/8/layout/list1"/>
    <dgm:cxn modelId="{1CA0E3D2-6D83-429D-8ACF-14531EFC652D}" type="presParOf" srcId="{82ECF238-14A5-4295-8411-E4A48C84F893}" destId="{15E0FD69-306E-43B7-AF36-7CB8EFE7D64C}" srcOrd="7" destOrd="0" presId="urn:microsoft.com/office/officeart/2005/8/layout/list1"/>
    <dgm:cxn modelId="{8CAEE48F-418E-4F7B-B1D1-4232ADEEB26E}" type="presParOf" srcId="{82ECF238-14A5-4295-8411-E4A48C84F893}" destId="{29B7DAF7-9631-4631-A258-35B362AF6E50}" srcOrd="8" destOrd="0" presId="urn:microsoft.com/office/officeart/2005/8/layout/list1"/>
    <dgm:cxn modelId="{E0B60794-0994-4CA8-8079-8D6038775E62}" type="presParOf" srcId="{29B7DAF7-9631-4631-A258-35B362AF6E50}" destId="{D440CAB0-666B-4D7B-86C8-C88FC60A86E7}" srcOrd="0" destOrd="0" presId="urn:microsoft.com/office/officeart/2005/8/layout/list1"/>
    <dgm:cxn modelId="{153070A7-C31B-42F7-A65B-D4D777776921}" type="presParOf" srcId="{29B7DAF7-9631-4631-A258-35B362AF6E50}" destId="{DA39558D-BB3C-4597-835E-6F94541B6C50}" srcOrd="1" destOrd="0" presId="urn:microsoft.com/office/officeart/2005/8/layout/list1"/>
    <dgm:cxn modelId="{1BC473E5-E61E-43AC-9376-07399FE3A0B7}" type="presParOf" srcId="{82ECF238-14A5-4295-8411-E4A48C84F893}" destId="{C52A7487-64E2-4C58-8E0B-425AFD681045}" srcOrd="9" destOrd="0" presId="urn:microsoft.com/office/officeart/2005/8/layout/list1"/>
    <dgm:cxn modelId="{4A6B9BEE-7C76-43D3-93DC-E0FDD1AD2265}" type="presParOf" srcId="{82ECF238-14A5-4295-8411-E4A48C84F893}" destId="{0D0157BA-9AA3-4701-89CC-563A103E84CD}" srcOrd="10" destOrd="0" presId="urn:microsoft.com/office/officeart/2005/8/layout/list1"/>
    <dgm:cxn modelId="{C5FDCBF8-F73E-40E1-8A7B-CE18C6CD8F9B}" type="presParOf" srcId="{82ECF238-14A5-4295-8411-E4A48C84F893}" destId="{229FCE7B-64BA-4436-AE1C-F6ED3F34DD01}" srcOrd="11" destOrd="0" presId="urn:microsoft.com/office/officeart/2005/8/layout/list1"/>
    <dgm:cxn modelId="{FF3C4F27-128C-4BBB-8E99-CA2A38917EEB}" type="presParOf" srcId="{82ECF238-14A5-4295-8411-E4A48C84F893}" destId="{B21336E6-3B00-4411-9769-01CDF3C4F908}" srcOrd="12" destOrd="0" presId="urn:microsoft.com/office/officeart/2005/8/layout/list1"/>
    <dgm:cxn modelId="{5DF5EB8D-6EFC-4D5C-8103-9C218DE55E15}" type="presParOf" srcId="{B21336E6-3B00-4411-9769-01CDF3C4F908}" destId="{9F0A1DC5-FF0C-4461-A867-114822A19B61}" srcOrd="0" destOrd="0" presId="urn:microsoft.com/office/officeart/2005/8/layout/list1"/>
    <dgm:cxn modelId="{58F07D8E-025C-4C90-A73F-A47412837AB7}" type="presParOf" srcId="{B21336E6-3B00-4411-9769-01CDF3C4F908}" destId="{AE861AF5-B0F8-4455-964D-8964EF9E7611}" srcOrd="1" destOrd="0" presId="urn:microsoft.com/office/officeart/2005/8/layout/list1"/>
    <dgm:cxn modelId="{791E960A-53C1-4488-A5A3-BB2F4927E418}" type="presParOf" srcId="{82ECF238-14A5-4295-8411-E4A48C84F893}" destId="{F4C1484C-3751-4AE9-AE6A-21B5266FF5A9}" srcOrd="13" destOrd="0" presId="urn:microsoft.com/office/officeart/2005/8/layout/list1"/>
    <dgm:cxn modelId="{BD7F50CC-739B-458C-A299-41AA7D0AAB8A}" type="presParOf" srcId="{82ECF238-14A5-4295-8411-E4A48C84F893}" destId="{FD3A49FF-013F-4C23-B7E5-43607203A2EB}" srcOrd="14"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6BF34CB-6256-43C9-B382-F4602A354C4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4866108-FAB5-4ABF-815A-D3C5D7EE338F}">
      <dgm:prSet custT="1"/>
      <dgm:spPr/>
      <dgm:t>
        <a:bodyPr/>
        <a:lstStyle/>
        <a:p>
          <a:pPr rtl="0"/>
          <a:r>
            <a:rPr lang="en-US" sz="1800" baseline="0"/>
            <a:t>There is an opportunity to improve the quality AHD services through the rapid adaptation and scale up of the use of the AHD quality standards and indicators</a:t>
          </a:r>
          <a:r>
            <a:rPr lang="en-US" sz="1800" baseline="0">
              <a:latin typeface="Calibri Light" panose="020F0302020204030204"/>
            </a:rPr>
            <a:t> </a:t>
          </a:r>
          <a:endParaRPr lang="en-US" sz="1800"/>
        </a:p>
      </dgm:t>
    </dgm:pt>
    <dgm:pt modelId="{5D52F139-5BE1-4282-A68C-F4DDB662028E}" type="parTrans" cxnId="{0F04BCC1-3A77-4AF2-88C1-69C0D448F4E6}">
      <dgm:prSet/>
      <dgm:spPr/>
      <dgm:t>
        <a:bodyPr/>
        <a:lstStyle/>
        <a:p>
          <a:endParaRPr lang="en-US" sz="2400"/>
        </a:p>
      </dgm:t>
    </dgm:pt>
    <dgm:pt modelId="{B9695276-6744-4169-B74D-9113950B3F74}" type="sibTrans" cxnId="{0F04BCC1-3A77-4AF2-88C1-69C0D448F4E6}">
      <dgm:prSet/>
      <dgm:spPr/>
      <dgm:t>
        <a:bodyPr/>
        <a:lstStyle/>
        <a:p>
          <a:endParaRPr lang="en-US" sz="2400"/>
        </a:p>
      </dgm:t>
    </dgm:pt>
    <dgm:pt modelId="{5AC4950D-64E5-4353-B24B-B3FB6D53651B}">
      <dgm:prSet custT="1"/>
      <dgm:spPr/>
      <dgm:t>
        <a:bodyPr/>
        <a:lstStyle/>
        <a:p>
          <a:r>
            <a:rPr lang="en-US" sz="1800" baseline="0"/>
            <a:t>It is important to assess the quality of AHD service delivery at in-patient department settings separately</a:t>
          </a:r>
          <a:endParaRPr lang="en-US" sz="1800"/>
        </a:p>
      </dgm:t>
    </dgm:pt>
    <dgm:pt modelId="{EEBA2B77-7CA2-4119-933D-53E5C7227CD1}" type="parTrans" cxnId="{2671A3FF-488C-4326-BC68-A8C5AA70FA5F}">
      <dgm:prSet/>
      <dgm:spPr/>
      <dgm:t>
        <a:bodyPr/>
        <a:lstStyle/>
        <a:p>
          <a:endParaRPr lang="en-US" sz="2400"/>
        </a:p>
      </dgm:t>
    </dgm:pt>
    <dgm:pt modelId="{F626A037-45F2-4961-93BF-953A28B80A2C}" type="sibTrans" cxnId="{2671A3FF-488C-4326-BC68-A8C5AA70FA5F}">
      <dgm:prSet/>
      <dgm:spPr/>
      <dgm:t>
        <a:bodyPr/>
        <a:lstStyle/>
        <a:p>
          <a:endParaRPr lang="en-US" sz="2400"/>
        </a:p>
      </dgm:t>
    </dgm:pt>
    <dgm:pt modelId="{D0C973B6-B8F2-42E5-AA6A-EA341B84759C}">
      <dgm:prSet custT="1"/>
      <dgm:spPr/>
      <dgm:t>
        <a:bodyPr/>
        <a:lstStyle/>
        <a:p>
          <a:pPr rtl="0"/>
          <a:r>
            <a:rPr lang="en-US" sz="1800" baseline="0"/>
            <a:t>Overall, availability and adherence to SOPs as well as establishment of</a:t>
          </a:r>
          <a:r>
            <a:rPr lang="en-US" sz="1800" baseline="0">
              <a:latin typeface="Calibri Light" panose="020F0302020204030204"/>
            </a:rPr>
            <a:t> </a:t>
          </a:r>
          <a:r>
            <a:rPr lang="en-US" sz="1800" baseline="0"/>
            <a:t> structured national referral systems remain critical gaps to ensuring prompt delivery of quality AHD services</a:t>
          </a:r>
          <a:endParaRPr lang="en-US" sz="1800"/>
        </a:p>
      </dgm:t>
    </dgm:pt>
    <dgm:pt modelId="{DD710BF0-473A-48E4-8775-A87AEAC3F1E1}" type="parTrans" cxnId="{3A92C8E7-3D23-457D-8C9C-3D7A4F8C4D02}">
      <dgm:prSet/>
      <dgm:spPr/>
      <dgm:t>
        <a:bodyPr/>
        <a:lstStyle/>
        <a:p>
          <a:endParaRPr lang="en-US" sz="2400"/>
        </a:p>
      </dgm:t>
    </dgm:pt>
    <dgm:pt modelId="{E087C196-120E-4BE0-878D-7FAF3F07B3D3}" type="sibTrans" cxnId="{3A92C8E7-3D23-457D-8C9C-3D7A4F8C4D02}">
      <dgm:prSet/>
      <dgm:spPr/>
      <dgm:t>
        <a:bodyPr/>
        <a:lstStyle/>
        <a:p>
          <a:endParaRPr lang="en-US" sz="2400"/>
        </a:p>
      </dgm:t>
    </dgm:pt>
    <dgm:pt modelId="{BC3589B3-D6FE-4918-95EC-D75905F57CF1}">
      <dgm:prSet custT="1"/>
      <dgm:spPr/>
      <dgm:t>
        <a:bodyPr/>
        <a:lstStyle/>
        <a:p>
          <a:pPr rtl="0"/>
          <a:r>
            <a:rPr lang="en-US" sz="1800" baseline="0"/>
            <a:t>Gaps persist in integrating AHD demand creation and service delivery into community programs (e.g., Community Led</a:t>
          </a:r>
          <a:r>
            <a:rPr lang="en-US" sz="1800" baseline="0">
              <a:latin typeface="Calibri Light" panose="020F0302020204030204"/>
            </a:rPr>
            <a:t> Monitoring</a:t>
          </a:r>
          <a:r>
            <a:rPr lang="en-US" sz="1800" baseline="0"/>
            <a:t> Programs)</a:t>
          </a:r>
          <a:endParaRPr lang="en-US" sz="1800"/>
        </a:p>
      </dgm:t>
    </dgm:pt>
    <dgm:pt modelId="{A48BD5C1-96DF-4E76-94CB-45013B2D9F71}" type="parTrans" cxnId="{CC559DAA-1C67-498C-8C07-C16819C7D0C7}">
      <dgm:prSet/>
      <dgm:spPr/>
      <dgm:t>
        <a:bodyPr/>
        <a:lstStyle/>
        <a:p>
          <a:endParaRPr lang="en-US" sz="2400"/>
        </a:p>
      </dgm:t>
    </dgm:pt>
    <dgm:pt modelId="{6CA89293-E710-42C8-86FB-D27928B8C933}" type="sibTrans" cxnId="{CC559DAA-1C67-498C-8C07-C16819C7D0C7}">
      <dgm:prSet/>
      <dgm:spPr/>
      <dgm:t>
        <a:bodyPr/>
        <a:lstStyle/>
        <a:p>
          <a:endParaRPr lang="en-US" sz="2400"/>
        </a:p>
      </dgm:t>
    </dgm:pt>
    <dgm:pt modelId="{A889D1B7-FF33-45C4-A7A8-848709579884}" type="pres">
      <dgm:prSet presAssocID="{F6BF34CB-6256-43C9-B382-F4602A354C41}" presName="root" presStyleCnt="0">
        <dgm:presLayoutVars>
          <dgm:dir/>
          <dgm:resizeHandles val="exact"/>
        </dgm:presLayoutVars>
      </dgm:prSet>
      <dgm:spPr/>
    </dgm:pt>
    <dgm:pt modelId="{B48AE885-21CA-4F48-A43D-364A02A3AE6D}" type="pres">
      <dgm:prSet presAssocID="{F6BF34CB-6256-43C9-B382-F4602A354C41}" presName="container" presStyleCnt="0">
        <dgm:presLayoutVars>
          <dgm:dir/>
          <dgm:resizeHandles val="exact"/>
        </dgm:presLayoutVars>
      </dgm:prSet>
      <dgm:spPr/>
    </dgm:pt>
    <dgm:pt modelId="{39C8BC49-5B1A-4CAB-B5B7-C26C68D88BD9}" type="pres">
      <dgm:prSet presAssocID="{04866108-FAB5-4ABF-815A-D3C5D7EE338F}" presName="compNode" presStyleCnt="0"/>
      <dgm:spPr/>
    </dgm:pt>
    <dgm:pt modelId="{64720E88-179B-44CD-A99F-C809CB5984D4}" type="pres">
      <dgm:prSet presAssocID="{04866108-FAB5-4ABF-815A-D3C5D7EE338F}" presName="iconBgRect" presStyleLbl="bgShp" presStyleIdx="0" presStyleCnt="4"/>
      <dgm:spPr/>
    </dgm:pt>
    <dgm:pt modelId="{E3A6976D-E42C-4F02-AC3C-098877B277E4}" type="pres">
      <dgm:prSet presAssocID="{04866108-FAB5-4ABF-815A-D3C5D7EE33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DF2BA75-6F73-44CB-B02E-E97F5B832976}" type="pres">
      <dgm:prSet presAssocID="{04866108-FAB5-4ABF-815A-D3C5D7EE338F}" presName="spaceRect" presStyleCnt="0"/>
      <dgm:spPr/>
    </dgm:pt>
    <dgm:pt modelId="{88C54E70-A17B-4D33-A2AF-56B75A7E735C}" type="pres">
      <dgm:prSet presAssocID="{04866108-FAB5-4ABF-815A-D3C5D7EE338F}" presName="textRect" presStyleLbl="revTx" presStyleIdx="0" presStyleCnt="4">
        <dgm:presLayoutVars>
          <dgm:chMax val="1"/>
          <dgm:chPref val="1"/>
        </dgm:presLayoutVars>
      </dgm:prSet>
      <dgm:spPr/>
    </dgm:pt>
    <dgm:pt modelId="{7DA627A1-3905-4020-936D-F7F7ABE8FD7B}" type="pres">
      <dgm:prSet presAssocID="{B9695276-6744-4169-B74D-9113950B3F74}" presName="sibTrans" presStyleLbl="sibTrans2D1" presStyleIdx="0" presStyleCnt="0"/>
      <dgm:spPr/>
    </dgm:pt>
    <dgm:pt modelId="{7D0FE3CF-7382-4384-9D10-83F19D3B3357}" type="pres">
      <dgm:prSet presAssocID="{5AC4950D-64E5-4353-B24B-B3FB6D53651B}" presName="compNode" presStyleCnt="0"/>
      <dgm:spPr/>
    </dgm:pt>
    <dgm:pt modelId="{F617E517-5250-4E39-B872-CC1A84071AC9}" type="pres">
      <dgm:prSet presAssocID="{5AC4950D-64E5-4353-B24B-B3FB6D53651B}" presName="iconBgRect" presStyleLbl="bgShp" presStyleIdx="1" presStyleCnt="4"/>
      <dgm:spPr/>
    </dgm:pt>
    <dgm:pt modelId="{7EF6A678-D358-4548-AB8E-41E81FD2FB28}" type="pres">
      <dgm:prSet presAssocID="{5AC4950D-64E5-4353-B24B-B3FB6D5365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1CC35A9B-AE11-4721-B6E3-51527272D0FE}" type="pres">
      <dgm:prSet presAssocID="{5AC4950D-64E5-4353-B24B-B3FB6D53651B}" presName="spaceRect" presStyleCnt="0"/>
      <dgm:spPr/>
    </dgm:pt>
    <dgm:pt modelId="{5CC55A0F-585F-4FE0-AA5F-6035420DA971}" type="pres">
      <dgm:prSet presAssocID="{5AC4950D-64E5-4353-B24B-B3FB6D53651B}" presName="textRect" presStyleLbl="revTx" presStyleIdx="1" presStyleCnt="4">
        <dgm:presLayoutVars>
          <dgm:chMax val="1"/>
          <dgm:chPref val="1"/>
        </dgm:presLayoutVars>
      </dgm:prSet>
      <dgm:spPr/>
    </dgm:pt>
    <dgm:pt modelId="{4B68E4F1-4491-4956-A2F6-A8C41095034F}" type="pres">
      <dgm:prSet presAssocID="{F626A037-45F2-4961-93BF-953A28B80A2C}" presName="sibTrans" presStyleLbl="sibTrans2D1" presStyleIdx="0" presStyleCnt="0"/>
      <dgm:spPr/>
    </dgm:pt>
    <dgm:pt modelId="{CC98CD7F-7826-4FE6-9CD6-D6ECBE3B100F}" type="pres">
      <dgm:prSet presAssocID="{D0C973B6-B8F2-42E5-AA6A-EA341B84759C}" presName="compNode" presStyleCnt="0"/>
      <dgm:spPr/>
    </dgm:pt>
    <dgm:pt modelId="{8A4EC8BD-7D30-499E-897E-FD7205F1BFA3}" type="pres">
      <dgm:prSet presAssocID="{D0C973B6-B8F2-42E5-AA6A-EA341B84759C}" presName="iconBgRect" presStyleLbl="bgShp" presStyleIdx="2" presStyleCnt="4"/>
      <dgm:spPr/>
    </dgm:pt>
    <dgm:pt modelId="{34771F3C-41F2-4C81-9375-6CDD607047D8}" type="pres">
      <dgm:prSet presAssocID="{D0C973B6-B8F2-42E5-AA6A-EA341B84759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73FFB4C6-8B3A-4090-BC35-A7356E628E7A}" type="pres">
      <dgm:prSet presAssocID="{D0C973B6-B8F2-42E5-AA6A-EA341B84759C}" presName="spaceRect" presStyleCnt="0"/>
      <dgm:spPr/>
    </dgm:pt>
    <dgm:pt modelId="{984A913B-6B54-421F-AF55-DCF8B04E9DC0}" type="pres">
      <dgm:prSet presAssocID="{D0C973B6-B8F2-42E5-AA6A-EA341B84759C}" presName="textRect" presStyleLbl="revTx" presStyleIdx="2" presStyleCnt="4">
        <dgm:presLayoutVars>
          <dgm:chMax val="1"/>
          <dgm:chPref val="1"/>
        </dgm:presLayoutVars>
      </dgm:prSet>
      <dgm:spPr/>
    </dgm:pt>
    <dgm:pt modelId="{F6058201-697B-4B12-8CCD-60B1A1141128}" type="pres">
      <dgm:prSet presAssocID="{E087C196-120E-4BE0-878D-7FAF3F07B3D3}" presName="sibTrans" presStyleLbl="sibTrans2D1" presStyleIdx="0" presStyleCnt="0"/>
      <dgm:spPr/>
    </dgm:pt>
    <dgm:pt modelId="{16AEE093-927A-470D-BECE-007A0381B844}" type="pres">
      <dgm:prSet presAssocID="{BC3589B3-D6FE-4918-95EC-D75905F57CF1}" presName="compNode" presStyleCnt="0"/>
      <dgm:spPr/>
    </dgm:pt>
    <dgm:pt modelId="{2617BA46-DEA8-494F-A3B0-F9B34AC9A1D9}" type="pres">
      <dgm:prSet presAssocID="{BC3589B3-D6FE-4918-95EC-D75905F57CF1}" presName="iconBgRect" presStyleLbl="bgShp" presStyleIdx="3" presStyleCnt="4"/>
      <dgm:spPr/>
    </dgm:pt>
    <dgm:pt modelId="{9DC0AC37-C82D-4AEB-8650-5DDF5AA891AA}" type="pres">
      <dgm:prSet presAssocID="{BC3589B3-D6FE-4918-95EC-D75905F57C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ycle with People"/>
        </a:ext>
      </dgm:extLst>
    </dgm:pt>
    <dgm:pt modelId="{CD0428A6-46AD-4E8C-908F-DB4B22D12B5F}" type="pres">
      <dgm:prSet presAssocID="{BC3589B3-D6FE-4918-95EC-D75905F57CF1}" presName="spaceRect" presStyleCnt="0"/>
      <dgm:spPr/>
    </dgm:pt>
    <dgm:pt modelId="{1533256D-17EC-4F86-B947-84B4F7E21846}" type="pres">
      <dgm:prSet presAssocID="{BC3589B3-D6FE-4918-95EC-D75905F57CF1}" presName="textRect" presStyleLbl="revTx" presStyleIdx="3" presStyleCnt="4">
        <dgm:presLayoutVars>
          <dgm:chMax val="1"/>
          <dgm:chPref val="1"/>
        </dgm:presLayoutVars>
      </dgm:prSet>
      <dgm:spPr/>
    </dgm:pt>
  </dgm:ptLst>
  <dgm:cxnLst>
    <dgm:cxn modelId="{6E33310C-8461-4271-A250-1A3714F9CB84}" type="presOf" srcId="{E087C196-120E-4BE0-878D-7FAF3F07B3D3}" destId="{F6058201-697B-4B12-8CCD-60B1A1141128}" srcOrd="0" destOrd="0" presId="urn:microsoft.com/office/officeart/2018/2/layout/IconCircleList"/>
    <dgm:cxn modelId="{DA35E611-A6EB-44C8-A247-864DB8FD7D8C}" type="presOf" srcId="{F6BF34CB-6256-43C9-B382-F4602A354C41}" destId="{A889D1B7-FF33-45C4-A7A8-848709579884}" srcOrd="0" destOrd="0" presId="urn:microsoft.com/office/officeart/2018/2/layout/IconCircleList"/>
    <dgm:cxn modelId="{E0C96F76-741F-490E-93CE-B724711C4ACC}" type="presOf" srcId="{04866108-FAB5-4ABF-815A-D3C5D7EE338F}" destId="{88C54E70-A17B-4D33-A2AF-56B75A7E735C}" srcOrd="0" destOrd="0" presId="urn:microsoft.com/office/officeart/2018/2/layout/IconCircleList"/>
    <dgm:cxn modelId="{5454FF59-40EA-470F-AA52-7AAB537C1AE8}" type="presOf" srcId="{BC3589B3-D6FE-4918-95EC-D75905F57CF1}" destId="{1533256D-17EC-4F86-B947-84B4F7E21846}" srcOrd="0" destOrd="0" presId="urn:microsoft.com/office/officeart/2018/2/layout/IconCircleList"/>
    <dgm:cxn modelId="{106C3E92-A1EE-414D-AB7A-8A9A5580FAE2}" type="presOf" srcId="{5AC4950D-64E5-4353-B24B-B3FB6D53651B}" destId="{5CC55A0F-585F-4FE0-AA5F-6035420DA971}" srcOrd="0" destOrd="0" presId="urn:microsoft.com/office/officeart/2018/2/layout/IconCircleList"/>
    <dgm:cxn modelId="{CC559DAA-1C67-498C-8C07-C16819C7D0C7}" srcId="{F6BF34CB-6256-43C9-B382-F4602A354C41}" destId="{BC3589B3-D6FE-4918-95EC-D75905F57CF1}" srcOrd="3" destOrd="0" parTransId="{A48BD5C1-96DF-4E76-94CB-45013B2D9F71}" sibTransId="{6CA89293-E710-42C8-86FB-D27928B8C933}"/>
    <dgm:cxn modelId="{0F04BCC1-3A77-4AF2-88C1-69C0D448F4E6}" srcId="{F6BF34CB-6256-43C9-B382-F4602A354C41}" destId="{04866108-FAB5-4ABF-815A-D3C5D7EE338F}" srcOrd="0" destOrd="0" parTransId="{5D52F139-5BE1-4282-A68C-F4DDB662028E}" sibTransId="{B9695276-6744-4169-B74D-9113950B3F74}"/>
    <dgm:cxn modelId="{66576BC2-C66B-48AE-B273-E1915BF31FA1}" type="presOf" srcId="{D0C973B6-B8F2-42E5-AA6A-EA341B84759C}" destId="{984A913B-6B54-421F-AF55-DCF8B04E9DC0}" srcOrd="0" destOrd="0" presId="urn:microsoft.com/office/officeart/2018/2/layout/IconCircleList"/>
    <dgm:cxn modelId="{C2AE61CC-3347-4671-BD09-EBA3246F17A5}" type="presOf" srcId="{F626A037-45F2-4961-93BF-953A28B80A2C}" destId="{4B68E4F1-4491-4956-A2F6-A8C41095034F}" srcOrd="0" destOrd="0" presId="urn:microsoft.com/office/officeart/2018/2/layout/IconCircleList"/>
    <dgm:cxn modelId="{E40907E2-78A2-4C4B-84D7-4504DB967565}" type="presOf" srcId="{B9695276-6744-4169-B74D-9113950B3F74}" destId="{7DA627A1-3905-4020-936D-F7F7ABE8FD7B}" srcOrd="0" destOrd="0" presId="urn:microsoft.com/office/officeart/2018/2/layout/IconCircleList"/>
    <dgm:cxn modelId="{3A92C8E7-3D23-457D-8C9C-3D7A4F8C4D02}" srcId="{F6BF34CB-6256-43C9-B382-F4602A354C41}" destId="{D0C973B6-B8F2-42E5-AA6A-EA341B84759C}" srcOrd="2" destOrd="0" parTransId="{DD710BF0-473A-48E4-8775-A87AEAC3F1E1}" sibTransId="{E087C196-120E-4BE0-878D-7FAF3F07B3D3}"/>
    <dgm:cxn modelId="{2671A3FF-488C-4326-BC68-A8C5AA70FA5F}" srcId="{F6BF34CB-6256-43C9-B382-F4602A354C41}" destId="{5AC4950D-64E5-4353-B24B-B3FB6D53651B}" srcOrd="1" destOrd="0" parTransId="{EEBA2B77-7CA2-4119-933D-53E5C7227CD1}" sibTransId="{F626A037-45F2-4961-93BF-953A28B80A2C}"/>
    <dgm:cxn modelId="{4D5CD551-12B4-48F4-9AAA-C944FE7AA835}" type="presParOf" srcId="{A889D1B7-FF33-45C4-A7A8-848709579884}" destId="{B48AE885-21CA-4F48-A43D-364A02A3AE6D}" srcOrd="0" destOrd="0" presId="urn:microsoft.com/office/officeart/2018/2/layout/IconCircleList"/>
    <dgm:cxn modelId="{1B04157E-A918-4E2D-8386-60DAF524609E}" type="presParOf" srcId="{B48AE885-21CA-4F48-A43D-364A02A3AE6D}" destId="{39C8BC49-5B1A-4CAB-B5B7-C26C68D88BD9}" srcOrd="0" destOrd="0" presId="urn:microsoft.com/office/officeart/2018/2/layout/IconCircleList"/>
    <dgm:cxn modelId="{10C5D181-7FEC-4CA4-99B9-134535120D13}" type="presParOf" srcId="{39C8BC49-5B1A-4CAB-B5B7-C26C68D88BD9}" destId="{64720E88-179B-44CD-A99F-C809CB5984D4}" srcOrd="0" destOrd="0" presId="urn:microsoft.com/office/officeart/2018/2/layout/IconCircleList"/>
    <dgm:cxn modelId="{B7205EE9-C306-44BB-BDEB-74B0691CC029}" type="presParOf" srcId="{39C8BC49-5B1A-4CAB-B5B7-C26C68D88BD9}" destId="{E3A6976D-E42C-4F02-AC3C-098877B277E4}" srcOrd="1" destOrd="0" presId="urn:microsoft.com/office/officeart/2018/2/layout/IconCircleList"/>
    <dgm:cxn modelId="{1BEA8360-D534-4A1D-A377-20B892BA8DAD}" type="presParOf" srcId="{39C8BC49-5B1A-4CAB-B5B7-C26C68D88BD9}" destId="{CDF2BA75-6F73-44CB-B02E-E97F5B832976}" srcOrd="2" destOrd="0" presId="urn:microsoft.com/office/officeart/2018/2/layout/IconCircleList"/>
    <dgm:cxn modelId="{FC846BC6-E5FD-4966-82AB-5021B98F60DC}" type="presParOf" srcId="{39C8BC49-5B1A-4CAB-B5B7-C26C68D88BD9}" destId="{88C54E70-A17B-4D33-A2AF-56B75A7E735C}" srcOrd="3" destOrd="0" presId="urn:microsoft.com/office/officeart/2018/2/layout/IconCircleList"/>
    <dgm:cxn modelId="{4AF1B2C1-1D01-4D26-B3B0-6FE486D65A67}" type="presParOf" srcId="{B48AE885-21CA-4F48-A43D-364A02A3AE6D}" destId="{7DA627A1-3905-4020-936D-F7F7ABE8FD7B}" srcOrd="1" destOrd="0" presId="urn:microsoft.com/office/officeart/2018/2/layout/IconCircleList"/>
    <dgm:cxn modelId="{2119EE21-B358-4758-AB94-191CA8C35D18}" type="presParOf" srcId="{B48AE885-21CA-4F48-A43D-364A02A3AE6D}" destId="{7D0FE3CF-7382-4384-9D10-83F19D3B3357}" srcOrd="2" destOrd="0" presId="urn:microsoft.com/office/officeart/2018/2/layout/IconCircleList"/>
    <dgm:cxn modelId="{823F6C3C-6B65-4F8F-8AA7-2BF084321CC3}" type="presParOf" srcId="{7D0FE3CF-7382-4384-9D10-83F19D3B3357}" destId="{F617E517-5250-4E39-B872-CC1A84071AC9}" srcOrd="0" destOrd="0" presId="urn:microsoft.com/office/officeart/2018/2/layout/IconCircleList"/>
    <dgm:cxn modelId="{44F83D8C-7C9D-4A19-9C54-832EB9873FE8}" type="presParOf" srcId="{7D0FE3CF-7382-4384-9D10-83F19D3B3357}" destId="{7EF6A678-D358-4548-AB8E-41E81FD2FB28}" srcOrd="1" destOrd="0" presId="urn:microsoft.com/office/officeart/2018/2/layout/IconCircleList"/>
    <dgm:cxn modelId="{18FD530D-9F38-4D72-BC0B-6273746C42ED}" type="presParOf" srcId="{7D0FE3CF-7382-4384-9D10-83F19D3B3357}" destId="{1CC35A9B-AE11-4721-B6E3-51527272D0FE}" srcOrd="2" destOrd="0" presId="urn:microsoft.com/office/officeart/2018/2/layout/IconCircleList"/>
    <dgm:cxn modelId="{D5C1608E-7001-41FB-8249-37492B525C17}" type="presParOf" srcId="{7D0FE3CF-7382-4384-9D10-83F19D3B3357}" destId="{5CC55A0F-585F-4FE0-AA5F-6035420DA971}" srcOrd="3" destOrd="0" presId="urn:microsoft.com/office/officeart/2018/2/layout/IconCircleList"/>
    <dgm:cxn modelId="{C1972D26-A8F6-4D9E-B1DB-D9E2ED2977CE}" type="presParOf" srcId="{B48AE885-21CA-4F48-A43D-364A02A3AE6D}" destId="{4B68E4F1-4491-4956-A2F6-A8C41095034F}" srcOrd="3" destOrd="0" presId="urn:microsoft.com/office/officeart/2018/2/layout/IconCircleList"/>
    <dgm:cxn modelId="{D2FDA1E2-A2E7-4687-AE42-E8E6D44D5A98}" type="presParOf" srcId="{B48AE885-21CA-4F48-A43D-364A02A3AE6D}" destId="{CC98CD7F-7826-4FE6-9CD6-D6ECBE3B100F}" srcOrd="4" destOrd="0" presId="urn:microsoft.com/office/officeart/2018/2/layout/IconCircleList"/>
    <dgm:cxn modelId="{232AE0FC-C2A5-4916-90D6-BF3448A3DF80}" type="presParOf" srcId="{CC98CD7F-7826-4FE6-9CD6-D6ECBE3B100F}" destId="{8A4EC8BD-7D30-499E-897E-FD7205F1BFA3}" srcOrd="0" destOrd="0" presId="urn:microsoft.com/office/officeart/2018/2/layout/IconCircleList"/>
    <dgm:cxn modelId="{23BB6CDA-8B51-4739-BC45-6571CF9B0B8B}" type="presParOf" srcId="{CC98CD7F-7826-4FE6-9CD6-D6ECBE3B100F}" destId="{34771F3C-41F2-4C81-9375-6CDD607047D8}" srcOrd="1" destOrd="0" presId="urn:microsoft.com/office/officeart/2018/2/layout/IconCircleList"/>
    <dgm:cxn modelId="{F6019182-CA4E-4247-86CC-D13E2FF70491}" type="presParOf" srcId="{CC98CD7F-7826-4FE6-9CD6-D6ECBE3B100F}" destId="{73FFB4C6-8B3A-4090-BC35-A7356E628E7A}" srcOrd="2" destOrd="0" presId="urn:microsoft.com/office/officeart/2018/2/layout/IconCircleList"/>
    <dgm:cxn modelId="{D4E6310D-9394-4C83-A822-EDF430EC2BAA}" type="presParOf" srcId="{CC98CD7F-7826-4FE6-9CD6-D6ECBE3B100F}" destId="{984A913B-6B54-421F-AF55-DCF8B04E9DC0}" srcOrd="3" destOrd="0" presId="urn:microsoft.com/office/officeart/2018/2/layout/IconCircleList"/>
    <dgm:cxn modelId="{D4E479BF-E14C-4FC1-9E2E-B5FB4CC49AC5}" type="presParOf" srcId="{B48AE885-21CA-4F48-A43D-364A02A3AE6D}" destId="{F6058201-697B-4B12-8CCD-60B1A1141128}" srcOrd="5" destOrd="0" presId="urn:microsoft.com/office/officeart/2018/2/layout/IconCircleList"/>
    <dgm:cxn modelId="{E153C9F6-C666-465A-8FB6-5B65635F5CD7}" type="presParOf" srcId="{B48AE885-21CA-4F48-A43D-364A02A3AE6D}" destId="{16AEE093-927A-470D-BECE-007A0381B844}" srcOrd="6" destOrd="0" presId="urn:microsoft.com/office/officeart/2018/2/layout/IconCircleList"/>
    <dgm:cxn modelId="{6769AC82-9EA0-4B64-B309-AEE6FB4C8376}" type="presParOf" srcId="{16AEE093-927A-470D-BECE-007A0381B844}" destId="{2617BA46-DEA8-494F-A3B0-F9B34AC9A1D9}" srcOrd="0" destOrd="0" presId="urn:microsoft.com/office/officeart/2018/2/layout/IconCircleList"/>
    <dgm:cxn modelId="{AD06980B-198C-4ED4-86F2-5141F341CF67}" type="presParOf" srcId="{16AEE093-927A-470D-BECE-007A0381B844}" destId="{9DC0AC37-C82D-4AEB-8650-5DDF5AA891AA}" srcOrd="1" destOrd="0" presId="urn:microsoft.com/office/officeart/2018/2/layout/IconCircleList"/>
    <dgm:cxn modelId="{24210C09-0668-48D9-86EC-1C8A52F13E5F}" type="presParOf" srcId="{16AEE093-927A-470D-BECE-007A0381B844}" destId="{CD0428A6-46AD-4E8C-908F-DB4B22D12B5F}" srcOrd="2" destOrd="0" presId="urn:microsoft.com/office/officeart/2018/2/layout/IconCircleList"/>
    <dgm:cxn modelId="{8E0944C9-202F-4CD5-A172-BFB54EDE294B}" type="presParOf" srcId="{16AEE093-927A-470D-BECE-007A0381B844}" destId="{1533256D-17EC-4F86-B947-84B4F7E2184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05567-C4E8-4F8D-9F05-D471E2BFFBFE}">
      <dsp:nvSpPr>
        <dsp:cNvPr id="0" name=""/>
        <dsp:cNvSpPr/>
      </dsp:nvSpPr>
      <dsp:spPr>
        <a:xfrm>
          <a:off x="0" y="487928"/>
          <a:ext cx="6031595" cy="730800"/>
        </a:xfrm>
        <a:prstGeom prst="rect">
          <a:avLst/>
        </a:prstGeom>
        <a:solidFill>
          <a:schemeClr val="lt1">
            <a:alpha val="90000"/>
            <a:hueOff val="0"/>
            <a:satOff val="0"/>
            <a:lumOff val="0"/>
            <a:alphaOff val="0"/>
          </a:schemeClr>
        </a:solidFill>
        <a:ln w="25400" cap="flat" cmpd="sng" algn="ctr">
          <a:solidFill>
            <a:srgbClr val="7B8CAA"/>
          </a:solidFill>
          <a:prstDash val="solid"/>
        </a:ln>
        <a:effectLst/>
      </dsp:spPr>
      <dsp:style>
        <a:lnRef idx="2">
          <a:scrgbClr r="0" g="0" b="0"/>
        </a:lnRef>
        <a:fillRef idx="1">
          <a:scrgbClr r="0" g="0" b="0"/>
        </a:fillRef>
        <a:effectRef idx="0">
          <a:scrgbClr r="0" g="0" b="0"/>
        </a:effectRef>
        <a:fontRef idx="minor"/>
      </dsp:style>
    </dsp:sp>
    <dsp:sp modelId="{42515D8D-46D8-4EE3-A7B4-F97A04304EB9}">
      <dsp:nvSpPr>
        <dsp:cNvPr id="0" name=""/>
        <dsp:cNvSpPr/>
      </dsp:nvSpPr>
      <dsp:spPr>
        <a:xfrm>
          <a:off x="301579" y="59888"/>
          <a:ext cx="4222116" cy="856080"/>
        </a:xfrm>
        <a:prstGeom prst="roundRect">
          <a:avLst/>
        </a:prstGeom>
        <a:solidFill>
          <a:srgbClr val="7B8C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86" tIns="0" rIns="159586" bIns="0" numCol="1" spcCol="1270" anchor="ctr" anchorCtr="0">
          <a:noAutofit/>
        </a:bodyPr>
        <a:lstStyle/>
        <a:p>
          <a:pPr marL="0" lvl="0" indent="0" algn="l" defTabSz="711200">
            <a:lnSpc>
              <a:spcPct val="90000"/>
            </a:lnSpc>
            <a:spcBef>
              <a:spcPct val="0"/>
            </a:spcBef>
            <a:spcAft>
              <a:spcPct val="35000"/>
            </a:spcAft>
            <a:buNone/>
          </a:pPr>
          <a:r>
            <a:rPr lang="en-US" sz="1600" b="1" kern="1200" dirty="0"/>
            <a:t>Stakeholder engagement</a:t>
          </a:r>
        </a:p>
      </dsp:txBody>
      <dsp:txXfrm>
        <a:off x="343369" y="101678"/>
        <a:ext cx="4138536" cy="772500"/>
      </dsp:txXfrm>
    </dsp:sp>
    <dsp:sp modelId="{D152FBC8-06E2-482C-A76C-5275AC0DA410}">
      <dsp:nvSpPr>
        <dsp:cNvPr id="0" name=""/>
        <dsp:cNvSpPr/>
      </dsp:nvSpPr>
      <dsp:spPr>
        <a:xfrm>
          <a:off x="0" y="1803368"/>
          <a:ext cx="6031595" cy="730800"/>
        </a:xfrm>
        <a:prstGeom prst="rect">
          <a:avLst/>
        </a:prstGeom>
        <a:solidFill>
          <a:schemeClr val="lt1">
            <a:alpha val="90000"/>
            <a:hueOff val="0"/>
            <a:satOff val="0"/>
            <a:lumOff val="0"/>
            <a:alphaOff val="0"/>
          </a:schemeClr>
        </a:solidFill>
        <a:ln w="25400" cap="flat" cmpd="sng" algn="ctr">
          <a:solidFill>
            <a:srgbClr val="7B8CAA"/>
          </a:solidFill>
          <a:prstDash val="solid"/>
        </a:ln>
        <a:effectLst/>
      </dsp:spPr>
      <dsp:style>
        <a:lnRef idx="2">
          <a:scrgbClr r="0" g="0" b="0"/>
        </a:lnRef>
        <a:fillRef idx="1">
          <a:scrgbClr r="0" g="0" b="0"/>
        </a:fillRef>
        <a:effectRef idx="0">
          <a:scrgbClr r="0" g="0" b="0"/>
        </a:effectRef>
        <a:fontRef idx="minor"/>
      </dsp:style>
    </dsp:sp>
    <dsp:sp modelId="{F1EF9D4A-8DC7-4993-AEB5-3F7FC319C0A6}">
      <dsp:nvSpPr>
        <dsp:cNvPr id="0" name=""/>
        <dsp:cNvSpPr/>
      </dsp:nvSpPr>
      <dsp:spPr>
        <a:xfrm>
          <a:off x="301579" y="1375328"/>
          <a:ext cx="4222116" cy="856080"/>
        </a:xfrm>
        <a:prstGeom prst="roundRect">
          <a:avLst/>
        </a:prstGeom>
        <a:solidFill>
          <a:srgbClr val="7B8C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86" tIns="0" rIns="159586" bIns="0" numCol="1" spcCol="1270" anchor="ctr" anchorCtr="0">
          <a:noAutofit/>
        </a:bodyPr>
        <a:lstStyle/>
        <a:p>
          <a:pPr marL="0" lvl="0" indent="0" algn="l" defTabSz="711200">
            <a:lnSpc>
              <a:spcPct val="90000"/>
            </a:lnSpc>
            <a:spcBef>
              <a:spcPct val="0"/>
            </a:spcBef>
            <a:spcAft>
              <a:spcPct val="35000"/>
            </a:spcAft>
            <a:buNone/>
          </a:pPr>
          <a:r>
            <a:rPr lang="en-US" sz="1600" b="1" kern="1200" dirty="0"/>
            <a:t>In-country adaptation</a:t>
          </a:r>
        </a:p>
      </dsp:txBody>
      <dsp:txXfrm>
        <a:off x="343369" y="1417118"/>
        <a:ext cx="4138536" cy="772500"/>
      </dsp:txXfrm>
    </dsp:sp>
    <dsp:sp modelId="{0D0157BA-9AA3-4701-89CC-563A103E84CD}">
      <dsp:nvSpPr>
        <dsp:cNvPr id="0" name=""/>
        <dsp:cNvSpPr/>
      </dsp:nvSpPr>
      <dsp:spPr>
        <a:xfrm>
          <a:off x="0" y="3118808"/>
          <a:ext cx="6031595" cy="730800"/>
        </a:xfrm>
        <a:prstGeom prst="rect">
          <a:avLst/>
        </a:prstGeom>
        <a:solidFill>
          <a:schemeClr val="lt1">
            <a:alpha val="90000"/>
            <a:hueOff val="0"/>
            <a:satOff val="0"/>
            <a:lumOff val="0"/>
            <a:alphaOff val="0"/>
          </a:schemeClr>
        </a:solidFill>
        <a:ln w="25400" cap="flat" cmpd="sng" algn="ctr">
          <a:solidFill>
            <a:srgbClr val="7B8CAA"/>
          </a:solidFill>
          <a:prstDash val="solid"/>
        </a:ln>
        <a:effectLst/>
      </dsp:spPr>
      <dsp:style>
        <a:lnRef idx="2">
          <a:scrgbClr r="0" g="0" b="0"/>
        </a:lnRef>
        <a:fillRef idx="1">
          <a:scrgbClr r="0" g="0" b="0"/>
        </a:fillRef>
        <a:effectRef idx="0">
          <a:scrgbClr r="0" g="0" b="0"/>
        </a:effectRef>
        <a:fontRef idx="minor"/>
      </dsp:style>
    </dsp:sp>
    <dsp:sp modelId="{DA39558D-BB3C-4597-835E-6F94541B6C50}">
      <dsp:nvSpPr>
        <dsp:cNvPr id="0" name=""/>
        <dsp:cNvSpPr/>
      </dsp:nvSpPr>
      <dsp:spPr>
        <a:xfrm>
          <a:off x="301579" y="2690768"/>
          <a:ext cx="4222116" cy="856080"/>
        </a:xfrm>
        <a:prstGeom prst="roundRect">
          <a:avLst/>
        </a:prstGeom>
        <a:solidFill>
          <a:srgbClr val="7B8C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86" tIns="0" rIns="159586" bIns="0" numCol="1" spcCol="1270" anchor="ctr" anchorCtr="0">
          <a:noAutofit/>
        </a:bodyPr>
        <a:lstStyle/>
        <a:p>
          <a:pPr marL="0" lvl="0" indent="0" algn="l" defTabSz="711200">
            <a:lnSpc>
              <a:spcPct val="90000"/>
            </a:lnSpc>
            <a:spcBef>
              <a:spcPct val="0"/>
            </a:spcBef>
            <a:spcAft>
              <a:spcPct val="35000"/>
            </a:spcAft>
            <a:buNone/>
          </a:pPr>
          <a:r>
            <a:rPr lang="en-US" sz="1600" b="1" kern="1200" dirty="0"/>
            <a:t>Quality assessment planning, implementation, data analysis</a:t>
          </a:r>
        </a:p>
      </dsp:txBody>
      <dsp:txXfrm>
        <a:off x="343369" y="2732558"/>
        <a:ext cx="4138536" cy="772500"/>
      </dsp:txXfrm>
    </dsp:sp>
    <dsp:sp modelId="{FD3A49FF-013F-4C23-B7E5-43607203A2EB}">
      <dsp:nvSpPr>
        <dsp:cNvPr id="0" name=""/>
        <dsp:cNvSpPr/>
      </dsp:nvSpPr>
      <dsp:spPr>
        <a:xfrm>
          <a:off x="0" y="4434248"/>
          <a:ext cx="6031595" cy="730800"/>
        </a:xfrm>
        <a:prstGeom prst="rect">
          <a:avLst/>
        </a:prstGeom>
        <a:solidFill>
          <a:schemeClr val="lt1">
            <a:alpha val="90000"/>
            <a:hueOff val="0"/>
            <a:satOff val="0"/>
            <a:lumOff val="0"/>
            <a:alphaOff val="0"/>
          </a:schemeClr>
        </a:solidFill>
        <a:ln w="25400" cap="flat" cmpd="sng" algn="ctr">
          <a:solidFill>
            <a:srgbClr val="7B8CAA"/>
          </a:solidFill>
          <a:prstDash val="solid"/>
        </a:ln>
        <a:effectLst/>
      </dsp:spPr>
      <dsp:style>
        <a:lnRef idx="2">
          <a:scrgbClr r="0" g="0" b="0"/>
        </a:lnRef>
        <a:fillRef idx="1">
          <a:scrgbClr r="0" g="0" b="0"/>
        </a:fillRef>
        <a:effectRef idx="0">
          <a:scrgbClr r="0" g="0" b="0"/>
        </a:effectRef>
        <a:fontRef idx="minor"/>
      </dsp:style>
    </dsp:sp>
    <dsp:sp modelId="{AE861AF5-B0F8-4455-964D-8964EF9E7611}">
      <dsp:nvSpPr>
        <dsp:cNvPr id="0" name=""/>
        <dsp:cNvSpPr/>
      </dsp:nvSpPr>
      <dsp:spPr>
        <a:xfrm>
          <a:off x="301579" y="4006208"/>
          <a:ext cx="4222116" cy="856080"/>
        </a:xfrm>
        <a:prstGeom prst="roundRect">
          <a:avLst/>
        </a:prstGeom>
        <a:solidFill>
          <a:srgbClr val="7B8C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86" tIns="0" rIns="159586" bIns="0" numCol="1" spcCol="1270" anchor="ctr" anchorCtr="0">
          <a:noAutofit/>
        </a:bodyPr>
        <a:lstStyle/>
        <a:p>
          <a:pPr marL="0" lvl="0" indent="0" algn="l" defTabSz="711200">
            <a:lnSpc>
              <a:spcPct val="90000"/>
            </a:lnSpc>
            <a:spcBef>
              <a:spcPct val="0"/>
            </a:spcBef>
            <a:spcAft>
              <a:spcPct val="35000"/>
            </a:spcAft>
            <a:buNone/>
          </a:pPr>
          <a:r>
            <a:rPr lang="en-US" sz="1600" b="1" kern="1200"/>
            <a:t>Dissemination of findings</a:t>
          </a:r>
          <a:endParaRPr lang="en-US" sz="1600" b="1" kern="1200" dirty="0"/>
        </a:p>
      </dsp:txBody>
      <dsp:txXfrm>
        <a:off x="343369" y="4047998"/>
        <a:ext cx="4138536"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20E88-179B-44CD-A99F-C809CB5984D4}">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6976D-E42C-4F02-AC3C-098877B277E4}">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C54E70-A17B-4D33-A2AF-56B75A7E735C}">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rtl="0">
            <a:lnSpc>
              <a:spcPct val="90000"/>
            </a:lnSpc>
            <a:spcBef>
              <a:spcPct val="0"/>
            </a:spcBef>
            <a:spcAft>
              <a:spcPct val="35000"/>
            </a:spcAft>
            <a:buNone/>
          </a:pPr>
          <a:r>
            <a:rPr lang="en-US" sz="1800" kern="1200" baseline="0"/>
            <a:t>There is an opportunity to improve the quality AHD services through the rapid adaptation and scale up of the use of the AHD quality standards and indicators</a:t>
          </a:r>
          <a:r>
            <a:rPr lang="en-US" sz="1800" kern="1200" baseline="0">
              <a:latin typeface="Calibri Light" panose="020F0302020204030204"/>
            </a:rPr>
            <a:t> </a:t>
          </a:r>
          <a:endParaRPr lang="en-US" sz="1800" kern="1200"/>
        </a:p>
      </dsp:txBody>
      <dsp:txXfrm>
        <a:off x="1834517" y="469890"/>
        <a:ext cx="3148942" cy="1335915"/>
      </dsp:txXfrm>
    </dsp:sp>
    <dsp:sp modelId="{F617E517-5250-4E39-B872-CC1A84071AC9}">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6A678-D358-4548-AB8E-41E81FD2FB28}">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C55A0F-585F-4FE0-AA5F-6035420DA971}">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baseline="0"/>
            <a:t>It is important to assess the quality of AHD service delivery at in-patient department settings separately</a:t>
          </a:r>
          <a:endParaRPr lang="en-US" sz="1800" kern="1200"/>
        </a:p>
      </dsp:txBody>
      <dsp:txXfrm>
        <a:off x="7154322" y="469890"/>
        <a:ext cx="3148942" cy="1335915"/>
      </dsp:txXfrm>
    </dsp:sp>
    <dsp:sp modelId="{8A4EC8BD-7D30-499E-897E-FD7205F1BFA3}">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771F3C-41F2-4C81-9375-6CDD607047D8}">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4A913B-6B54-421F-AF55-DCF8B04E9DC0}">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rtl="0">
            <a:lnSpc>
              <a:spcPct val="90000"/>
            </a:lnSpc>
            <a:spcBef>
              <a:spcPct val="0"/>
            </a:spcBef>
            <a:spcAft>
              <a:spcPct val="35000"/>
            </a:spcAft>
            <a:buNone/>
          </a:pPr>
          <a:r>
            <a:rPr lang="en-US" sz="1800" kern="1200" baseline="0"/>
            <a:t>Overall, availability and adherence to SOPs as well as establishment of</a:t>
          </a:r>
          <a:r>
            <a:rPr lang="en-US" sz="1800" kern="1200" baseline="0">
              <a:latin typeface="Calibri Light" panose="020F0302020204030204"/>
            </a:rPr>
            <a:t> </a:t>
          </a:r>
          <a:r>
            <a:rPr lang="en-US" sz="1800" kern="1200" baseline="0"/>
            <a:t> structured national referral systems remain critical gaps to ensuring prompt delivery of quality AHD services</a:t>
          </a:r>
          <a:endParaRPr lang="en-US" sz="1800" kern="1200"/>
        </a:p>
      </dsp:txBody>
      <dsp:txXfrm>
        <a:off x="1834517" y="2545532"/>
        <a:ext cx="3148942" cy="1335915"/>
      </dsp:txXfrm>
    </dsp:sp>
    <dsp:sp modelId="{2617BA46-DEA8-494F-A3B0-F9B34AC9A1D9}">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0AC37-C82D-4AEB-8650-5DDF5AA891AA}">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33256D-17EC-4F86-B947-84B4F7E21846}">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rtl="0">
            <a:lnSpc>
              <a:spcPct val="90000"/>
            </a:lnSpc>
            <a:spcBef>
              <a:spcPct val="0"/>
            </a:spcBef>
            <a:spcAft>
              <a:spcPct val="35000"/>
            </a:spcAft>
            <a:buNone/>
          </a:pPr>
          <a:r>
            <a:rPr lang="en-US" sz="1800" kern="1200" baseline="0"/>
            <a:t>Gaps persist in integrating AHD demand creation and service delivery into community programs (e.g., Community Led</a:t>
          </a:r>
          <a:r>
            <a:rPr lang="en-US" sz="1800" kern="1200" baseline="0">
              <a:latin typeface="Calibri Light" panose="020F0302020204030204"/>
            </a:rPr>
            <a:t> Monitoring</a:t>
          </a:r>
          <a:r>
            <a:rPr lang="en-US" sz="1800" kern="1200" baseline="0"/>
            <a:t> Programs)</a:t>
          </a:r>
          <a:endParaRPr lang="en-US" sz="1800" kern="120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1D1B35-6FA9-8845-A3E6-B5BF73ACF6AB}" type="datetimeFigureOut">
              <a:rPr lang="en-US" smtClean="0"/>
              <a:t>11/7/2023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F7E15F-D269-1649-8FFC-FE911534F8DE}" type="slidenum">
              <a:rPr lang="en-US" smtClean="0"/>
              <a:t>‹#›</a:t>
            </a:fld>
            <a:endParaRPr lang="en-US"/>
          </a:p>
        </p:txBody>
      </p:sp>
    </p:spTree>
    <p:extLst>
      <p:ext uri="{BB962C8B-B14F-4D97-AF65-F5344CB8AC3E}">
        <p14:creationId xmlns:p14="http://schemas.microsoft.com/office/powerpoint/2010/main" val="294106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DEDDDD-250C-482E-9DE6-C403974E4336}" type="datetimeFigureOut">
              <a:rPr lang="en-US" smtClean="0"/>
              <a:t>11/7/2023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8A90D8-2647-4560-8208-F58DCE3DB525}" type="slidenum">
              <a:rPr lang="en-US" smtClean="0"/>
              <a:t>‹#›</a:t>
            </a:fld>
            <a:endParaRPr lang="en-US"/>
          </a:p>
        </p:txBody>
      </p:sp>
    </p:spTree>
    <p:extLst>
      <p:ext uri="{BB962C8B-B14F-4D97-AF65-F5344CB8AC3E}">
        <p14:creationId xmlns:p14="http://schemas.microsoft.com/office/powerpoint/2010/main" val="9342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afternoon, I am … from ICAP at Columbia University.</a:t>
            </a:r>
          </a:p>
          <a:p>
            <a:r>
              <a:rPr lang="en-US" dirty="0">
                <a:cs typeface="Calibri"/>
              </a:rPr>
              <a:t>I will be taking you through the CQUIN Advanced HIV Disease Quality Standards and Indicators Framework.</a:t>
            </a:r>
          </a:p>
        </p:txBody>
      </p:sp>
      <p:sp>
        <p:nvSpPr>
          <p:cNvPr id="4" name="Slide Number Placeholder 3"/>
          <p:cNvSpPr>
            <a:spLocks noGrp="1"/>
          </p:cNvSpPr>
          <p:nvPr>
            <p:ph type="sldNum" sz="quarter" idx="5"/>
          </p:nvPr>
        </p:nvSpPr>
        <p:spPr/>
        <p:txBody>
          <a:bodyPr/>
          <a:lstStyle/>
          <a:p>
            <a:fld id="{B78A90D8-2647-4560-8208-F58DCE3DB525}" type="slidenum">
              <a:rPr lang="en-US" smtClean="0"/>
              <a:t>1</a:t>
            </a:fld>
            <a:endParaRPr lang="en-US"/>
          </a:p>
        </p:txBody>
      </p:sp>
    </p:spTree>
    <p:extLst>
      <p:ext uri="{BB962C8B-B14F-4D97-AF65-F5344CB8AC3E}">
        <p14:creationId xmlns:p14="http://schemas.microsoft.com/office/powerpoint/2010/main" val="2182480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will explain what we mean by the ' Advanced HIV Disease Quality Standards and Indicators framework', then touch on how it works and lastly review how this framework will aid in improving the quality of AHD services.</a:t>
            </a:r>
          </a:p>
        </p:txBody>
      </p:sp>
      <p:sp>
        <p:nvSpPr>
          <p:cNvPr id="4" name="Slide Number Placeholder 3"/>
          <p:cNvSpPr>
            <a:spLocks noGrp="1"/>
          </p:cNvSpPr>
          <p:nvPr>
            <p:ph type="sldNum" sz="quarter" idx="5"/>
          </p:nvPr>
        </p:nvSpPr>
        <p:spPr/>
        <p:txBody>
          <a:bodyPr/>
          <a:lstStyle/>
          <a:p>
            <a:fld id="{B78A90D8-2647-4560-8208-F58DCE3DB525}" type="slidenum">
              <a:rPr lang="en-US" smtClean="0"/>
              <a:t>2</a:t>
            </a:fld>
            <a:endParaRPr lang="en-US"/>
          </a:p>
        </p:txBody>
      </p:sp>
    </p:spTree>
    <p:extLst>
      <p:ext uri="{BB962C8B-B14F-4D97-AF65-F5344CB8AC3E}">
        <p14:creationId xmlns:p14="http://schemas.microsoft.com/office/powerpoint/2010/main" val="70623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 figure on right you can see a screen shot of the first page of the AHD Quality Framework. </a:t>
            </a:r>
          </a:p>
          <a:p>
            <a:r>
              <a:rPr lang="en-US" dirty="0">
                <a:cs typeface="Calibri"/>
              </a:rPr>
              <a:t>The link and the QR code are also provided for ease of access, and here with me I have a copy for this demonstration.</a:t>
            </a:r>
          </a:p>
          <a:p>
            <a:r>
              <a:rPr lang="en-US" dirty="0">
                <a:ea typeface="Calibri"/>
                <a:cs typeface="Calibri"/>
              </a:rPr>
              <a:t>Read slide …</a:t>
            </a:r>
          </a:p>
          <a:p>
            <a:endParaRPr lang="en-US" dirty="0">
              <a:ea typeface="Calibri"/>
              <a:cs typeface="Calibri"/>
            </a:endParaRPr>
          </a:p>
          <a:p>
            <a:r>
              <a:rPr lang="en-US" b="1" dirty="0">
                <a:ea typeface="Calibri"/>
                <a:cs typeface="Calibri"/>
              </a:rPr>
              <a:t>To Print / Carry</a:t>
            </a:r>
          </a:p>
          <a:p>
            <a:pPr marL="171450" indent="-171450">
              <a:buFont typeface="Arial"/>
              <a:buChar char="•"/>
            </a:pPr>
            <a:r>
              <a:rPr lang="en-US" dirty="0">
                <a:ea typeface="Calibri"/>
                <a:cs typeface="Calibri"/>
              </a:rPr>
              <a:t>CQUIN LIM quality framework</a:t>
            </a:r>
          </a:p>
          <a:p>
            <a:pPr marL="171450" indent="-171450">
              <a:buFont typeface="Arial"/>
              <a:buChar char="•"/>
            </a:pPr>
            <a:r>
              <a:rPr lang="en-US" dirty="0">
                <a:ea typeface="Calibri"/>
                <a:cs typeface="Calibri"/>
              </a:rPr>
              <a:t>CQUIN AHD quality framework</a:t>
            </a:r>
          </a:p>
        </p:txBody>
      </p:sp>
      <p:sp>
        <p:nvSpPr>
          <p:cNvPr id="4" name="Slide Number Placeholder 3"/>
          <p:cNvSpPr>
            <a:spLocks noGrp="1"/>
          </p:cNvSpPr>
          <p:nvPr>
            <p:ph type="sldNum" sz="quarter" idx="5"/>
          </p:nvPr>
        </p:nvSpPr>
        <p:spPr/>
        <p:txBody>
          <a:bodyPr/>
          <a:lstStyle/>
          <a:p>
            <a:fld id="{B78A90D8-2647-4560-8208-F58DCE3DB525}" type="slidenum">
              <a:rPr lang="en-US" smtClean="0"/>
              <a:t>3</a:t>
            </a:fld>
            <a:endParaRPr lang="en-US"/>
          </a:p>
        </p:txBody>
      </p:sp>
    </p:spTree>
    <p:extLst>
      <p:ext uri="{BB962C8B-B14F-4D97-AF65-F5344CB8AC3E}">
        <p14:creationId xmlns:p14="http://schemas.microsoft.com/office/powerpoint/2010/main" val="360770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There are four steps to consider in adapting and using these standards and indicators by CQUIN member countries. These are also briefly outlined in the AHD quality framework:</a:t>
            </a:r>
          </a:p>
          <a:p>
            <a:pPr marL="228600" indent="-228600">
              <a:buAutoNum type="arabicPeriod"/>
            </a:pPr>
            <a:r>
              <a:rPr lang="en-US" dirty="0">
                <a:ea typeface="Calibri"/>
                <a:cs typeface="Calibri"/>
              </a:rPr>
              <a:t>Stakeholder engagement – ideally by the AHD TWG </a:t>
            </a:r>
          </a:p>
          <a:p>
            <a:pPr marL="228600" indent="-228600">
              <a:buAutoNum type="arabicPeriod"/>
            </a:pPr>
            <a:r>
              <a:rPr lang="en-US" dirty="0">
                <a:ea typeface="Calibri"/>
                <a:cs typeface="Calibri"/>
              </a:rPr>
              <a:t>In-country adaptation – particularly in line with national SOPs e.g. on 'prompt' assessment of people at risk of AHD – ensuring the standards on promptness are known </a:t>
            </a:r>
          </a:p>
          <a:p>
            <a:pPr marL="228600" indent="-228600">
              <a:buAutoNum type="arabicPeriod"/>
            </a:pPr>
            <a:r>
              <a:rPr lang="en-US" dirty="0">
                <a:ea typeface="Calibri"/>
                <a:cs typeface="Calibri"/>
              </a:rPr>
              <a:t>Quality assessment and quality improvement – PDSA; Learning sessions and Harvest meetings</a:t>
            </a:r>
          </a:p>
          <a:p>
            <a:pPr marL="228600" indent="-228600">
              <a:buAutoNum type="arabicPeriod"/>
            </a:pPr>
            <a:r>
              <a:rPr lang="en-US" dirty="0">
                <a:ea typeface="Calibri"/>
                <a:cs typeface="Calibri"/>
              </a:rPr>
              <a:t>Dissemination of key / proven quality interventions </a:t>
            </a:r>
          </a:p>
        </p:txBody>
      </p:sp>
      <p:sp>
        <p:nvSpPr>
          <p:cNvPr id="4" name="Slide Number Placeholder 3"/>
          <p:cNvSpPr>
            <a:spLocks noGrp="1"/>
          </p:cNvSpPr>
          <p:nvPr>
            <p:ph type="sldNum" sz="quarter" idx="5"/>
          </p:nvPr>
        </p:nvSpPr>
        <p:spPr/>
        <p:txBody>
          <a:bodyPr/>
          <a:lstStyle/>
          <a:p>
            <a:fld id="{B78A90D8-2647-4560-8208-F58DCE3DB525}" type="slidenum">
              <a:rPr lang="en-US" smtClean="0"/>
              <a:t>4</a:t>
            </a:fld>
            <a:endParaRPr lang="en-US"/>
          </a:p>
        </p:txBody>
      </p:sp>
    </p:spTree>
    <p:extLst>
      <p:ext uri="{BB962C8B-B14F-4D97-AF65-F5344CB8AC3E}">
        <p14:creationId xmlns:p14="http://schemas.microsoft.com/office/powerpoint/2010/main" val="327965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It is critical in addressing the quality gaps identified during the quality assessment, to apply quality improvement methods, tools and approaches – drawing from the QI tool box depicted in the figure on the left here.</a:t>
            </a:r>
          </a:p>
        </p:txBody>
      </p:sp>
      <p:sp>
        <p:nvSpPr>
          <p:cNvPr id="4" name="Slide Number Placeholder 3"/>
          <p:cNvSpPr>
            <a:spLocks noGrp="1"/>
          </p:cNvSpPr>
          <p:nvPr>
            <p:ph type="sldNum" sz="quarter" idx="5"/>
          </p:nvPr>
        </p:nvSpPr>
        <p:spPr/>
        <p:txBody>
          <a:bodyPr/>
          <a:lstStyle/>
          <a:p>
            <a:fld id="{B78A90D8-2647-4560-8208-F58DCE3DB525}" type="slidenum">
              <a:rPr lang="en-US" smtClean="0"/>
              <a:t>5</a:t>
            </a:fld>
            <a:endParaRPr lang="en-US"/>
          </a:p>
        </p:txBody>
      </p:sp>
    </p:spTree>
    <p:extLst>
      <p:ext uri="{BB962C8B-B14F-4D97-AF65-F5344CB8AC3E}">
        <p14:creationId xmlns:p14="http://schemas.microsoft.com/office/powerpoint/2010/main" val="272401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figure shows the summary findings from the pilot of the AHD quality standards done in DRC, Eswatini, Mozambique, Uganda and Zambia.</a:t>
            </a:r>
          </a:p>
          <a:p>
            <a:endParaRPr lang="en-US" dirty="0">
              <a:ea typeface="Calibri"/>
              <a:cs typeface="Calibri"/>
            </a:endParaRPr>
          </a:p>
          <a:p>
            <a:r>
              <a:rPr lang="en-US" b="1"/>
              <a:t>To Print / Carry</a:t>
            </a:r>
            <a:endParaRPr lang="en-US"/>
          </a:p>
          <a:p>
            <a:pPr marL="171450" indent="-171450">
              <a:buFont typeface="Arial,Sans-Serif"/>
              <a:buChar char="•"/>
            </a:pPr>
            <a:r>
              <a:rPr lang="en-US" dirty="0"/>
              <a:t>Summary of AHD quality pilot</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78A90D8-2647-4560-8208-F58DCE3DB525}" type="slidenum">
              <a:rPr lang="en-US" smtClean="0"/>
              <a:t>6</a:t>
            </a:fld>
            <a:endParaRPr lang="en-US"/>
          </a:p>
        </p:txBody>
      </p:sp>
    </p:spTree>
    <p:extLst>
      <p:ext uri="{BB962C8B-B14F-4D97-AF65-F5344CB8AC3E}">
        <p14:creationId xmlns:p14="http://schemas.microsoft.com/office/powerpoint/2010/main" val="350739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Quality domain in the AHD CMM, 6 Countries show improved maturity of the quality domain.</a:t>
            </a:r>
          </a:p>
          <a:p>
            <a:r>
              <a:rPr lang="en-US" dirty="0">
                <a:ea typeface="Calibri"/>
                <a:cs typeface="Calibri"/>
              </a:rPr>
              <a:t>Read text box ...</a:t>
            </a:r>
          </a:p>
          <a:p>
            <a:pPr marL="171450" indent="-171450">
              <a:buFontTx/>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67F576-B452-49C5-94A7-AA159F616B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977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Some key takeaway messages from the pilot of the AHD quality framework include … (Read slide)</a:t>
            </a:r>
          </a:p>
        </p:txBody>
      </p:sp>
      <p:sp>
        <p:nvSpPr>
          <p:cNvPr id="4" name="Slide Number Placeholder 3"/>
          <p:cNvSpPr>
            <a:spLocks noGrp="1"/>
          </p:cNvSpPr>
          <p:nvPr>
            <p:ph type="sldNum" sz="quarter" idx="5"/>
          </p:nvPr>
        </p:nvSpPr>
        <p:spPr/>
        <p:txBody>
          <a:bodyPr/>
          <a:lstStyle/>
          <a:p>
            <a:fld id="{B78A90D8-2647-4560-8208-F58DCE3DB525}" type="slidenum">
              <a:rPr lang="en-US" smtClean="0"/>
              <a:t>8</a:t>
            </a:fld>
            <a:endParaRPr lang="en-US"/>
          </a:p>
        </p:txBody>
      </p:sp>
    </p:spTree>
    <p:extLst>
      <p:ext uri="{BB962C8B-B14F-4D97-AF65-F5344CB8AC3E}">
        <p14:creationId xmlns:p14="http://schemas.microsoft.com/office/powerpoint/2010/main" val="148194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Thank you!</a:t>
            </a:r>
          </a:p>
          <a:p>
            <a:r>
              <a:rPr lang="en-US">
                <a:ea typeface="Calibri"/>
                <a:cs typeface="Calibri"/>
              </a:rPr>
              <a:t>Any questions or clarifications?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78A90D8-2647-4560-8208-F58DCE3DB525}" type="slidenum">
              <a:rPr lang="en-US" smtClean="0"/>
              <a:t>9</a:t>
            </a:fld>
            <a:endParaRPr lang="en-US"/>
          </a:p>
        </p:txBody>
      </p:sp>
    </p:spTree>
    <p:extLst>
      <p:ext uri="{BB962C8B-B14F-4D97-AF65-F5344CB8AC3E}">
        <p14:creationId xmlns:p14="http://schemas.microsoft.com/office/powerpoint/2010/main" val="601904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Title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61EA97-C1FB-F74D-1AFE-DD54ACA90890}"/>
              </a:ext>
            </a:extLst>
          </p:cNvPr>
          <p:cNvSpPr/>
          <p:nvPr userDrawn="1"/>
        </p:nvSpPr>
        <p:spPr>
          <a:xfrm rot="10800000">
            <a:off x="0" y="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885095-3251-89CB-C14E-E7171E52ACE8}"/>
              </a:ext>
            </a:extLst>
          </p:cNvPr>
          <p:cNvSpPr>
            <a:spLocks noGrp="1"/>
          </p:cNvSpPr>
          <p:nvPr>
            <p:ph type="title" hasCustomPrompt="1"/>
          </p:nvPr>
        </p:nvSpPr>
        <p:spPr>
          <a:xfrm>
            <a:off x="3241964" y="1886659"/>
            <a:ext cx="7162800" cy="1248208"/>
          </a:xfrm>
        </p:spPr>
        <p:txBody>
          <a:bodyPr anchor="b">
            <a:normAutofit/>
          </a:bodyPr>
          <a:lstStyle>
            <a:lvl1pPr>
              <a:defRPr sz="4000" b="1" i="0" baseline="0">
                <a:solidFill>
                  <a:schemeClr val="bg1"/>
                </a:solidFill>
                <a:latin typeface="Calibri" panose="020F0502020204030204" pitchFamily="34" charset="0"/>
              </a:defRPr>
            </a:lvl1pPr>
          </a:lstStyle>
          <a:p>
            <a:r>
              <a:rPr lang="en-US"/>
              <a:t>Title</a:t>
            </a:r>
          </a:p>
        </p:txBody>
      </p:sp>
      <p:sp>
        <p:nvSpPr>
          <p:cNvPr id="3" name="Text Placeholder 2">
            <a:extLst>
              <a:ext uri="{FF2B5EF4-FFF2-40B4-BE49-F238E27FC236}">
                <a16:creationId xmlns:a16="http://schemas.microsoft.com/office/drawing/2014/main" id="{3EF884A8-8F50-7FC7-2125-E143438CF796}"/>
              </a:ext>
            </a:extLst>
          </p:cNvPr>
          <p:cNvSpPr>
            <a:spLocks noGrp="1"/>
          </p:cNvSpPr>
          <p:nvPr>
            <p:ph type="body" idx="1" hasCustomPrompt="1"/>
          </p:nvPr>
        </p:nvSpPr>
        <p:spPr>
          <a:xfrm>
            <a:off x="3241963" y="3260217"/>
            <a:ext cx="7162800" cy="1246958"/>
          </a:xfrm>
        </p:spPr>
        <p:txBody>
          <a:bodyPr/>
          <a:lstStyle>
            <a:lvl1pPr marL="0" indent="0">
              <a:lnSpc>
                <a:spcPct val="100000"/>
              </a:lnSpc>
              <a:spcBef>
                <a:spcPts val="300"/>
              </a:spcBef>
              <a:buNone/>
              <a:defRPr sz="2400" baseline="0">
                <a:solidFill>
                  <a:schemeClr val="bg1"/>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and Designation</a:t>
            </a:r>
          </a:p>
          <a:p>
            <a:pPr lvl="0"/>
            <a:r>
              <a:rPr lang="en-US"/>
              <a:t>Organization</a:t>
            </a:r>
          </a:p>
          <a:p>
            <a:pPr lvl="0"/>
            <a:r>
              <a:rPr lang="en-US"/>
              <a:t>Date</a:t>
            </a:r>
          </a:p>
        </p:txBody>
      </p:sp>
      <p:cxnSp>
        <p:nvCxnSpPr>
          <p:cNvPr id="8" name="Straight Connector 7">
            <a:extLst>
              <a:ext uri="{FF2B5EF4-FFF2-40B4-BE49-F238E27FC236}">
                <a16:creationId xmlns:a16="http://schemas.microsoft.com/office/drawing/2014/main" id="{0305A01A-91F6-41FD-A323-96F11FA6F8E0}"/>
              </a:ext>
            </a:extLst>
          </p:cNvPr>
          <p:cNvCxnSpPr>
            <a:cxnSpLocks/>
          </p:cNvCxnSpPr>
          <p:nvPr userDrawn="1"/>
        </p:nvCxnSpPr>
        <p:spPr bwMode="auto">
          <a:xfrm>
            <a:off x="3082270" y="2406331"/>
            <a:ext cx="0" cy="2101280"/>
          </a:xfrm>
          <a:prstGeom prst="line">
            <a:avLst/>
          </a:prstGeom>
          <a:solidFill>
            <a:schemeClr val="accent1"/>
          </a:solidFill>
          <a:ln w="9525" cap="flat" cmpd="sng" algn="ctr">
            <a:solidFill>
              <a:srgbClr val="FFFFFF"/>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EA109FD5-109A-FDDB-314F-296DE4C8D050}"/>
              </a:ext>
            </a:extLst>
          </p:cNvPr>
          <p:cNvSpPr txBox="1"/>
          <p:nvPr userDrawn="1"/>
        </p:nvSpPr>
        <p:spPr>
          <a:xfrm>
            <a:off x="1458192" y="5014024"/>
            <a:ext cx="9275615" cy="1015663"/>
          </a:xfrm>
          <a:prstGeom prst="rect">
            <a:avLst/>
          </a:prstGeom>
          <a:noFill/>
        </p:spPr>
        <p:txBody>
          <a:bodyPr wrap="square" rtlCol="0">
            <a:spAutoFit/>
          </a:bodyPr>
          <a:lstStyle/>
          <a:p>
            <a:pPr algn="ctr"/>
            <a:r>
              <a:rPr lang="en-US" sz="2000" b="1" baseline="0">
                <a:solidFill>
                  <a:schemeClr val="bg1"/>
                </a:solidFill>
                <a:latin typeface="Century Gothic" panose="020B0502020202020204" pitchFamily="34" charset="0"/>
              </a:rPr>
              <a:t>CQUIN 7</a:t>
            </a:r>
            <a:r>
              <a:rPr lang="en-US" sz="2000" b="1" baseline="30000">
                <a:solidFill>
                  <a:schemeClr val="bg1"/>
                </a:solidFill>
                <a:latin typeface="Century Gothic" panose="020B0502020202020204" pitchFamily="34" charset="0"/>
              </a:rPr>
              <a:t>th</a:t>
            </a:r>
            <a:r>
              <a:rPr lang="en-US" sz="2000" b="1" baseline="0">
                <a:solidFill>
                  <a:schemeClr val="bg1"/>
                </a:solidFill>
                <a:latin typeface="Century Gothic" panose="020B0502020202020204" pitchFamily="34" charset="0"/>
              </a:rPr>
              <a:t> Annual Meeting</a:t>
            </a:r>
          </a:p>
          <a:p>
            <a:pPr algn="ctr"/>
            <a:r>
              <a:rPr lang="en-US" sz="2000" baseline="0">
                <a:solidFill>
                  <a:schemeClr val="bg1"/>
                </a:solidFill>
                <a:latin typeface="+mn-lt"/>
              </a:rPr>
              <a:t>November 13 – 17, 2023 | Johannesburg, South Africa</a:t>
            </a:r>
          </a:p>
          <a:p>
            <a:endParaRPr lang="en-US" sz="2000" baseline="0">
              <a:solidFill>
                <a:schemeClr val="bg1"/>
              </a:solidFill>
            </a:endParaRPr>
          </a:p>
        </p:txBody>
      </p:sp>
      <p:pic>
        <p:nvPicPr>
          <p:cNvPr id="7" name="Picture 6" descr="A close-up of logos&#10;&#10;Description automatically generated">
            <a:extLst>
              <a:ext uri="{FF2B5EF4-FFF2-40B4-BE49-F238E27FC236}">
                <a16:creationId xmlns:a16="http://schemas.microsoft.com/office/drawing/2014/main" id="{BBF5E5A6-E704-4A77-B98F-0C4F2654A8EA}"/>
              </a:ext>
            </a:extLst>
          </p:cNvPr>
          <p:cNvPicPr>
            <a:picLocks noChangeAspect="1"/>
          </p:cNvPicPr>
          <p:nvPr userDrawn="1"/>
        </p:nvPicPr>
        <p:blipFill rotWithShape="1">
          <a:blip r:embed="rId2"/>
          <a:srcRect l="56069" t="3894" r="-1691" b="28843"/>
          <a:stretch/>
        </p:blipFill>
        <p:spPr>
          <a:xfrm>
            <a:off x="10171532" y="-116737"/>
            <a:ext cx="2180161" cy="1671420"/>
          </a:xfrm>
          <a:prstGeom prst="rect">
            <a:avLst/>
          </a:prstGeom>
        </p:spPr>
      </p:pic>
      <p:sp>
        <p:nvSpPr>
          <p:cNvPr id="10" name="TextBox 9">
            <a:extLst>
              <a:ext uri="{FF2B5EF4-FFF2-40B4-BE49-F238E27FC236}">
                <a16:creationId xmlns:a16="http://schemas.microsoft.com/office/drawing/2014/main" id="{CBE62C95-284A-A1E9-397D-1DBD2CC296FB}"/>
              </a:ext>
            </a:extLst>
          </p:cNvPr>
          <p:cNvSpPr txBox="1"/>
          <p:nvPr userDrawn="1"/>
        </p:nvSpPr>
        <p:spPr>
          <a:xfrm>
            <a:off x="10152882" y="1391447"/>
            <a:ext cx="3022257" cy="253596"/>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12" name="Picture 11" descr="A group of flags in a row&#10;&#10;Description automatically generated">
            <a:extLst>
              <a:ext uri="{FF2B5EF4-FFF2-40B4-BE49-F238E27FC236}">
                <a16:creationId xmlns:a16="http://schemas.microsoft.com/office/drawing/2014/main" id="{08FA18B5-DAE6-4A5D-B567-FC03BB4A587F}"/>
              </a:ext>
            </a:extLst>
          </p:cNvPr>
          <p:cNvPicPr>
            <a:picLocks noChangeAspect="1"/>
          </p:cNvPicPr>
          <p:nvPr userDrawn="1"/>
        </p:nvPicPr>
        <p:blipFill rotWithShape="1">
          <a:blip r:embed="rId3"/>
          <a:srcRect t="84888"/>
          <a:stretch/>
        </p:blipFill>
        <p:spPr>
          <a:xfrm>
            <a:off x="25522" y="5799652"/>
            <a:ext cx="12197656" cy="1036842"/>
          </a:xfrm>
          <a:prstGeom prst="rect">
            <a:avLst/>
          </a:prstGeom>
        </p:spPr>
      </p:pic>
      <p:pic>
        <p:nvPicPr>
          <p:cNvPr id="4" name="Picture 3" descr="A close-up of logos&#10;&#10;Description automatically generated">
            <a:extLst>
              <a:ext uri="{FF2B5EF4-FFF2-40B4-BE49-F238E27FC236}">
                <a16:creationId xmlns:a16="http://schemas.microsoft.com/office/drawing/2014/main" id="{67BA1F5B-3F24-B0A4-28E9-5BE0EF992BB6}"/>
              </a:ext>
            </a:extLst>
          </p:cNvPr>
          <p:cNvPicPr>
            <a:picLocks noChangeAspect="1"/>
          </p:cNvPicPr>
          <p:nvPr userDrawn="1"/>
        </p:nvPicPr>
        <p:blipFill rotWithShape="1">
          <a:blip r:embed="rId2"/>
          <a:srcRect l="10527" t="3894" r="44584" b="28843"/>
          <a:stretch/>
        </p:blipFill>
        <p:spPr>
          <a:xfrm>
            <a:off x="387339" y="-26185"/>
            <a:ext cx="2055944" cy="1601912"/>
          </a:xfrm>
          <a:prstGeom prst="rect">
            <a:avLst/>
          </a:prstGeom>
        </p:spPr>
      </p:pic>
    </p:spTree>
    <p:extLst>
      <p:ext uri="{BB962C8B-B14F-4D97-AF65-F5344CB8AC3E}">
        <p14:creationId xmlns:p14="http://schemas.microsoft.com/office/powerpoint/2010/main" val="12932935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Title Slid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61EA97-C1FB-F74D-1AFE-DD54ACA90890}"/>
              </a:ext>
            </a:extLst>
          </p:cNvPr>
          <p:cNvSpPr/>
          <p:nvPr userDrawn="1"/>
        </p:nvSpPr>
        <p:spPr>
          <a:xfrm rot="10800000">
            <a:off x="0" y="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885095-3251-89CB-C14E-E7171E52ACE8}"/>
              </a:ext>
            </a:extLst>
          </p:cNvPr>
          <p:cNvSpPr>
            <a:spLocks noGrp="1"/>
          </p:cNvSpPr>
          <p:nvPr>
            <p:ph type="title" hasCustomPrompt="1"/>
          </p:nvPr>
        </p:nvSpPr>
        <p:spPr>
          <a:xfrm>
            <a:off x="3241964" y="1886659"/>
            <a:ext cx="7162800" cy="1248208"/>
          </a:xfrm>
        </p:spPr>
        <p:txBody>
          <a:bodyPr anchor="b">
            <a:normAutofit/>
          </a:bodyPr>
          <a:lstStyle>
            <a:lvl1pPr>
              <a:defRPr sz="4000" b="1" i="0" baseline="0">
                <a:solidFill>
                  <a:schemeClr val="bg1"/>
                </a:solidFill>
                <a:latin typeface="Calibri" panose="020F0502020204030204" pitchFamily="34" charset="0"/>
              </a:defRPr>
            </a:lvl1pPr>
          </a:lstStyle>
          <a:p>
            <a:r>
              <a:rPr lang="en-US"/>
              <a:t>Title</a:t>
            </a:r>
          </a:p>
        </p:txBody>
      </p:sp>
      <p:sp>
        <p:nvSpPr>
          <p:cNvPr id="3" name="Text Placeholder 2">
            <a:extLst>
              <a:ext uri="{FF2B5EF4-FFF2-40B4-BE49-F238E27FC236}">
                <a16:creationId xmlns:a16="http://schemas.microsoft.com/office/drawing/2014/main" id="{3EF884A8-8F50-7FC7-2125-E143438CF796}"/>
              </a:ext>
            </a:extLst>
          </p:cNvPr>
          <p:cNvSpPr>
            <a:spLocks noGrp="1"/>
          </p:cNvSpPr>
          <p:nvPr>
            <p:ph type="body" idx="1" hasCustomPrompt="1"/>
          </p:nvPr>
        </p:nvSpPr>
        <p:spPr>
          <a:xfrm>
            <a:off x="3241963" y="3260217"/>
            <a:ext cx="7162800" cy="1246958"/>
          </a:xfrm>
        </p:spPr>
        <p:txBody>
          <a:bodyPr/>
          <a:lstStyle>
            <a:lvl1pPr marL="0" indent="0">
              <a:lnSpc>
                <a:spcPct val="100000"/>
              </a:lnSpc>
              <a:spcBef>
                <a:spcPts val="300"/>
              </a:spcBef>
              <a:buNone/>
              <a:defRPr sz="2400" baseline="0">
                <a:solidFill>
                  <a:schemeClr val="bg1"/>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 and Designation</a:t>
            </a:r>
          </a:p>
          <a:p>
            <a:pPr lvl="0"/>
            <a:r>
              <a:rPr lang="en-US"/>
              <a:t>Organization</a:t>
            </a:r>
          </a:p>
          <a:p>
            <a:pPr lvl="0"/>
            <a:r>
              <a:rPr lang="en-US"/>
              <a:t>Date</a:t>
            </a:r>
          </a:p>
        </p:txBody>
      </p:sp>
      <p:cxnSp>
        <p:nvCxnSpPr>
          <p:cNvPr id="8" name="Straight Connector 7">
            <a:extLst>
              <a:ext uri="{FF2B5EF4-FFF2-40B4-BE49-F238E27FC236}">
                <a16:creationId xmlns:a16="http://schemas.microsoft.com/office/drawing/2014/main" id="{0305A01A-91F6-41FD-A323-96F11FA6F8E0}"/>
              </a:ext>
            </a:extLst>
          </p:cNvPr>
          <p:cNvCxnSpPr>
            <a:cxnSpLocks/>
          </p:cNvCxnSpPr>
          <p:nvPr userDrawn="1"/>
        </p:nvCxnSpPr>
        <p:spPr bwMode="auto">
          <a:xfrm>
            <a:off x="3082270" y="2406331"/>
            <a:ext cx="0" cy="2101280"/>
          </a:xfrm>
          <a:prstGeom prst="line">
            <a:avLst/>
          </a:prstGeom>
          <a:solidFill>
            <a:schemeClr val="accent1"/>
          </a:solidFill>
          <a:ln w="9525" cap="flat" cmpd="sng" algn="ctr">
            <a:solidFill>
              <a:srgbClr val="FFFFFF"/>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EA109FD5-109A-FDDB-314F-296DE4C8D050}"/>
              </a:ext>
            </a:extLst>
          </p:cNvPr>
          <p:cNvSpPr txBox="1"/>
          <p:nvPr userDrawn="1"/>
        </p:nvSpPr>
        <p:spPr>
          <a:xfrm>
            <a:off x="1458192" y="5014024"/>
            <a:ext cx="9275615" cy="1015663"/>
          </a:xfrm>
          <a:prstGeom prst="rect">
            <a:avLst/>
          </a:prstGeom>
          <a:noFill/>
        </p:spPr>
        <p:txBody>
          <a:bodyPr wrap="square" rtlCol="0">
            <a:spAutoFit/>
          </a:bodyPr>
          <a:lstStyle/>
          <a:p>
            <a:pPr algn="ctr"/>
            <a:r>
              <a:rPr lang="en-US" sz="2000" b="1" baseline="0">
                <a:solidFill>
                  <a:schemeClr val="bg1"/>
                </a:solidFill>
                <a:latin typeface="Century Gothic" panose="020B0502020202020204" pitchFamily="34" charset="0"/>
              </a:rPr>
              <a:t>CQUIN 7</a:t>
            </a:r>
            <a:r>
              <a:rPr lang="en-US" sz="2000" b="1" baseline="30000">
                <a:solidFill>
                  <a:schemeClr val="bg1"/>
                </a:solidFill>
                <a:latin typeface="Century Gothic" panose="020B0502020202020204" pitchFamily="34" charset="0"/>
              </a:rPr>
              <a:t>th</a:t>
            </a:r>
            <a:r>
              <a:rPr lang="en-US" sz="2000" b="1" baseline="0">
                <a:solidFill>
                  <a:schemeClr val="bg1"/>
                </a:solidFill>
                <a:latin typeface="Century Gothic" panose="020B0502020202020204" pitchFamily="34" charset="0"/>
              </a:rPr>
              <a:t> Annual Meeting</a:t>
            </a:r>
          </a:p>
          <a:p>
            <a:pPr algn="ctr"/>
            <a:r>
              <a:rPr lang="en-US" sz="2000" baseline="0">
                <a:solidFill>
                  <a:schemeClr val="bg1"/>
                </a:solidFill>
                <a:latin typeface="+mn-lt"/>
              </a:rPr>
              <a:t>November 13 – 17, 2023 | Johannesburg, South Africa</a:t>
            </a:r>
          </a:p>
          <a:p>
            <a:endParaRPr lang="en-US" sz="2000" baseline="0">
              <a:solidFill>
                <a:schemeClr val="bg1"/>
              </a:solidFill>
            </a:endParaRPr>
          </a:p>
        </p:txBody>
      </p:sp>
      <p:pic>
        <p:nvPicPr>
          <p:cNvPr id="7" name="Picture 6" descr="A close-up of logos&#10;&#10;Description automatically generated">
            <a:extLst>
              <a:ext uri="{FF2B5EF4-FFF2-40B4-BE49-F238E27FC236}">
                <a16:creationId xmlns:a16="http://schemas.microsoft.com/office/drawing/2014/main" id="{BBF5E5A6-E704-4A77-B98F-0C4F2654A8EA}"/>
              </a:ext>
            </a:extLst>
          </p:cNvPr>
          <p:cNvPicPr>
            <a:picLocks noChangeAspect="1"/>
          </p:cNvPicPr>
          <p:nvPr userDrawn="1"/>
        </p:nvPicPr>
        <p:blipFill rotWithShape="1">
          <a:blip r:embed="rId2"/>
          <a:srcRect l="56069" t="3894" r="-1691" b="28843"/>
          <a:stretch/>
        </p:blipFill>
        <p:spPr>
          <a:xfrm>
            <a:off x="10171532" y="-116737"/>
            <a:ext cx="2180161" cy="1671420"/>
          </a:xfrm>
          <a:prstGeom prst="rect">
            <a:avLst/>
          </a:prstGeom>
        </p:spPr>
      </p:pic>
      <p:sp>
        <p:nvSpPr>
          <p:cNvPr id="10" name="TextBox 9">
            <a:extLst>
              <a:ext uri="{FF2B5EF4-FFF2-40B4-BE49-F238E27FC236}">
                <a16:creationId xmlns:a16="http://schemas.microsoft.com/office/drawing/2014/main" id="{CBE62C95-284A-A1E9-397D-1DBD2CC296FB}"/>
              </a:ext>
            </a:extLst>
          </p:cNvPr>
          <p:cNvSpPr txBox="1"/>
          <p:nvPr userDrawn="1"/>
        </p:nvSpPr>
        <p:spPr>
          <a:xfrm>
            <a:off x="10152882" y="1391447"/>
            <a:ext cx="3022257" cy="253596"/>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12" name="Picture 11" descr="A group of flags in a row&#10;&#10;Description automatically generated">
            <a:extLst>
              <a:ext uri="{FF2B5EF4-FFF2-40B4-BE49-F238E27FC236}">
                <a16:creationId xmlns:a16="http://schemas.microsoft.com/office/drawing/2014/main" id="{08FA18B5-DAE6-4A5D-B567-FC03BB4A587F}"/>
              </a:ext>
            </a:extLst>
          </p:cNvPr>
          <p:cNvPicPr>
            <a:picLocks noChangeAspect="1"/>
          </p:cNvPicPr>
          <p:nvPr userDrawn="1"/>
        </p:nvPicPr>
        <p:blipFill rotWithShape="1">
          <a:blip r:embed="rId3"/>
          <a:srcRect t="84888"/>
          <a:stretch/>
        </p:blipFill>
        <p:spPr>
          <a:xfrm>
            <a:off x="25522" y="5799652"/>
            <a:ext cx="12197656" cy="1036842"/>
          </a:xfrm>
          <a:prstGeom prst="rect">
            <a:avLst/>
          </a:prstGeom>
        </p:spPr>
      </p:pic>
      <p:pic>
        <p:nvPicPr>
          <p:cNvPr id="4" name="Picture 3" descr="A close-up of logos&#10;&#10;Description automatically generated">
            <a:extLst>
              <a:ext uri="{FF2B5EF4-FFF2-40B4-BE49-F238E27FC236}">
                <a16:creationId xmlns:a16="http://schemas.microsoft.com/office/drawing/2014/main" id="{67BA1F5B-3F24-B0A4-28E9-5BE0EF992BB6}"/>
              </a:ext>
            </a:extLst>
          </p:cNvPr>
          <p:cNvPicPr>
            <a:picLocks noChangeAspect="1"/>
          </p:cNvPicPr>
          <p:nvPr userDrawn="1"/>
        </p:nvPicPr>
        <p:blipFill rotWithShape="1">
          <a:blip r:embed="rId2"/>
          <a:srcRect l="10527" t="3894" r="44584" b="28843"/>
          <a:stretch/>
        </p:blipFill>
        <p:spPr>
          <a:xfrm>
            <a:off x="387339" y="-26185"/>
            <a:ext cx="2055944" cy="1601912"/>
          </a:xfrm>
          <a:prstGeom prst="rect">
            <a:avLst/>
          </a:prstGeom>
        </p:spPr>
      </p:pic>
    </p:spTree>
    <p:extLst>
      <p:ext uri="{BB962C8B-B14F-4D97-AF65-F5344CB8AC3E}">
        <p14:creationId xmlns:p14="http://schemas.microsoft.com/office/powerpoint/2010/main" val="173453509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w/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p:nvSpPr>
        <p:spPr>
          <a:xfrm>
            <a:off x="0" y="1"/>
            <a:ext cx="12192000" cy="6857999"/>
          </a:xfrm>
          <a:prstGeom prst="rect">
            <a:avLst/>
          </a:prstGeom>
          <a:gradFill flip="none" rotWithShape="1">
            <a:gsLst>
              <a:gs pos="0">
                <a:srgbClr val="022169">
                  <a:shade val="30000"/>
                  <a:satMod val="115000"/>
                </a:srgbClr>
              </a:gs>
              <a:gs pos="46000">
                <a:srgbClr val="022169">
                  <a:shade val="67500"/>
                  <a:satMod val="115000"/>
                </a:srgbClr>
              </a:gs>
              <a:gs pos="84000">
                <a:schemeClr val="tx2"/>
              </a:gs>
            </a:gsLst>
            <a:lin ang="7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818857"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818858"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a:t>CLICK TO EDIT</a:t>
            </a:r>
          </a:p>
        </p:txBody>
      </p:sp>
      <p:sp>
        <p:nvSpPr>
          <p:cNvPr id="5" name="Picture Placeholder 4">
            <a:extLst>
              <a:ext uri="{FF2B5EF4-FFF2-40B4-BE49-F238E27FC236}">
                <a16:creationId xmlns:a16="http://schemas.microsoft.com/office/drawing/2014/main" id="{F5496835-195E-E9F4-3CBE-7C62F6DAC962}"/>
              </a:ext>
            </a:extLst>
          </p:cNvPr>
          <p:cNvSpPr>
            <a:spLocks noGrp="1"/>
          </p:cNvSpPr>
          <p:nvPr>
            <p:ph type="pic" sz="quarter" idx="10"/>
          </p:nvPr>
        </p:nvSpPr>
        <p:spPr>
          <a:xfrm>
            <a:off x="7495953" y="0"/>
            <a:ext cx="4696047" cy="6858000"/>
          </a:xfrm>
          <a:solidFill>
            <a:schemeClr val="bg1"/>
          </a:solidFill>
        </p:spPr>
        <p:txBody>
          <a:bodyPr anchor="ctr"/>
          <a:lstStyle>
            <a:lvl1pPr algn="ctr">
              <a:defRPr spc="300">
                <a:solidFill>
                  <a:schemeClr val="bg1"/>
                </a:solidFill>
              </a:defRPr>
            </a:lvl1pPr>
          </a:lstStyle>
          <a:p>
            <a:r>
              <a:rPr lang="en-US"/>
              <a:t>Click icon to add picture</a:t>
            </a:r>
          </a:p>
        </p:txBody>
      </p:sp>
      <p:pic>
        <p:nvPicPr>
          <p:cNvPr id="4" name="Picture 3" descr="A close-up of logos&#10;&#10;Description automatically generated">
            <a:extLst>
              <a:ext uri="{FF2B5EF4-FFF2-40B4-BE49-F238E27FC236}">
                <a16:creationId xmlns:a16="http://schemas.microsoft.com/office/drawing/2014/main" id="{BE000DA9-8AAE-12BF-3F8C-20C28B210CEA}"/>
              </a:ext>
            </a:extLst>
          </p:cNvPr>
          <p:cNvPicPr>
            <a:picLocks noChangeAspect="1"/>
          </p:cNvPicPr>
          <p:nvPr userDrawn="1"/>
        </p:nvPicPr>
        <p:blipFill rotWithShape="1">
          <a:blip r:embed="rId2"/>
          <a:srcRect l="10527" t="3894" r="-1691" b="28843"/>
          <a:stretch/>
        </p:blipFill>
        <p:spPr>
          <a:xfrm>
            <a:off x="520732" y="5429322"/>
            <a:ext cx="2792797" cy="1071491"/>
          </a:xfrm>
          <a:prstGeom prst="rect">
            <a:avLst/>
          </a:prstGeom>
        </p:spPr>
      </p:pic>
    </p:spTree>
    <p:extLst>
      <p:ext uri="{BB962C8B-B14F-4D97-AF65-F5344CB8AC3E}">
        <p14:creationId xmlns:p14="http://schemas.microsoft.com/office/powerpoint/2010/main" val="116991129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39DF82-A038-4DAB-A858-F7EBC5209F7E}"/>
              </a:ext>
            </a:extLst>
          </p:cNvPr>
          <p:cNvSpPr/>
          <p:nvPr/>
        </p:nvSpPr>
        <p:spPr>
          <a:xfrm>
            <a:off x="0" y="5936"/>
            <a:ext cx="12192000" cy="6877559"/>
          </a:xfrm>
          <a:prstGeom prst="rect">
            <a:avLst/>
          </a:prstGeom>
          <a:gradFill flip="none" rotWithShape="1">
            <a:gsLst>
              <a:gs pos="0">
                <a:srgbClr val="022169">
                  <a:shade val="30000"/>
                  <a:satMod val="115000"/>
                </a:srgbClr>
              </a:gs>
              <a:gs pos="54000">
                <a:srgbClr val="022169">
                  <a:shade val="67500"/>
                  <a:satMod val="115000"/>
                </a:srgbClr>
              </a:gs>
              <a:gs pos="85000">
                <a:schemeClr val="tx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444262" y="3896069"/>
            <a:ext cx="7321061" cy="900863"/>
          </a:xfrm>
        </p:spPr>
        <p:txBody>
          <a:bodyPr anchor="t">
            <a:normAutofit/>
          </a:bodyPr>
          <a:lstStyle>
            <a:lvl1pPr algn="ctr">
              <a:defRPr sz="4000" b="1">
                <a:solidFill>
                  <a:srgbClr val="FFFFFF"/>
                </a:solidFill>
              </a:defRPr>
            </a:lvl1pPr>
          </a:lstStyle>
          <a:p>
            <a:r>
              <a:rPr lang="en-US"/>
              <a:t>CLICK TO EDIT</a:t>
            </a:r>
          </a:p>
        </p:txBody>
      </p:sp>
      <p:sp>
        <p:nvSpPr>
          <p:cNvPr id="3" name="Picture Placeholder 2">
            <a:extLst>
              <a:ext uri="{FF2B5EF4-FFF2-40B4-BE49-F238E27FC236}">
                <a16:creationId xmlns:a16="http://schemas.microsoft.com/office/drawing/2014/main" id="{897CDB90-7F95-46D7-9750-A473B620A466}"/>
              </a:ext>
            </a:extLst>
          </p:cNvPr>
          <p:cNvSpPr>
            <a:spLocks noGrp="1"/>
          </p:cNvSpPr>
          <p:nvPr>
            <p:ph type="pic" sz="quarter" idx="10"/>
          </p:nvPr>
        </p:nvSpPr>
        <p:spPr>
          <a:xfrm>
            <a:off x="4918475" y="1074861"/>
            <a:ext cx="2355050" cy="2354138"/>
          </a:xfrm>
          <a:prstGeom prst="ellipse">
            <a:avLst/>
          </a:prstGeom>
        </p:spPr>
        <p:txBody>
          <a:bodyPr anchor="ctr"/>
          <a:lstStyle>
            <a:lvl1pPr marL="0" indent="0" algn="ctr">
              <a:buNone/>
              <a:defRPr spc="300">
                <a:solidFill>
                  <a:schemeClr val="bg1"/>
                </a:solidFill>
              </a:defRPr>
            </a:lvl1pPr>
          </a:lstStyle>
          <a:p>
            <a:r>
              <a:rPr lang="en-US"/>
              <a:t>Click icon to add picture</a:t>
            </a:r>
          </a:p>
        </p:txBody>
      </p:sp>
      <p:pic>
        <p:nvPicPr>
          <p:cNvPr id="2" name="Picture 1" descr="A close-up of logos&#10;&#10;Description automatically generated">
            <a:extLst>
              <a:ext uri="{FF2B5EF4-FFF2-40B4-BE49-F238E27FC236}">
                <a16:creationId xmlns:a16="http://schemas.microsoft.com/office/drawing/2014/main" id="{6B25C91F-F5A9-D697-8D03-6559B5F10023}"/>
              </a:ext>
            </a:extLst>
          </p:cNvPr>
          <p:cNvPicPr>
            <a:picLocks noChangeAspect="1"/>
          </p:cNvPicPr>
          <p:nvPr userDrawn="1"/>
        </p:nvPicPr>
        <p:blipFill rotWithShape="1">
          <a:blip r:embed="rId2"/>
          <a:srcRect l="10527" t="3894" r="-1691" b="28843"/>
          <a:stretch/>
        </p:blipFill>
        <p:spPr>
          <a:xfrm>
            <a:off x="9236107" y="5572197"/>
            <a:ext cx="2792797" cy="1000053"/>
          </a:xfrm>
          <a:prstGeom prst="rect">
            <a:avLst/>
          </a:prstGeom>
        </p:spPr>
      </p:pic>
    </p:spTree>
    <p:extLst>
      <p:ext uri="{BB962C8B-B14F-4D97-AF65-F5344CB8AC3E}">
        <p14:creationId xmlns:p14="http://schemas.microsoft.com/office/powerpoint/2010/main" val="278755504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Photo +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E28A67-3D2A-47FE-8FEE-BEDC483737C0}"/>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idx="1"/>
          </p:nvPr>
        </p:nvSpPr>
        <p:spPr>
          <a:xfrm>
            <a:off x="2" y="0"/>
            <a:ext cx="6896098" cy="6858000"/>
          </a:xfrm>
        </p:spPr>
        <p:txBody>
          <a:bodyPr anchor="ctr">
            <a:normAutofit/>
          </a:bodyPr>
          <a:lstStyle>
            <a:lvl1pPr marL="0" indent="0" algn="ctr">
              <a:buNone/>
              <a:defRPr sz="2800" spc="300">
                <a:solidFill>
                  <a:schemeClr val="bg2">
                    <a:lumMod val="9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381496" y="508000"/>
            <a:ext cx="4366006" cy="850899"/>
          </a:xfrm>
        </p:spPr>
        <p:txBody>
          <a:bodyPr anchor="t">
            <a:noAutofit/>
          </a:bodyPr>
          <a:lstStyle>
            <a:lvl1pPr algn="l">
              <a:defRPr sz="2800" b="1">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FC8C91-517A-E263-7CC8-86DAE9667CA9}"/>
              </a:ext>
            </a:extLst>
          </p:cNvPr>
          <p:cNvSpPr>
            <a:spLocks noGrp="1"/>
          </p:cNvSpPr>
          <p:nvPr>
            <p:ph type="body" sz="quarter" idx="10"/>
          </p:nvPr>
        </p:nvSpPr>
        <p:spPr>
          <a:xfrm>
            <a:off x="7381495" y="1600200"/>
            <a:ext cx="4366006" cy="4483100"/>
          </a:xfrm>
        </p:spPr>
        <p:txBody>
          <a:bodyPr/>
          <a:lstStyle>
            <a:lvl1pPr marL="0" indent="0">
              <a:lnSpc>
                <a:spcPct val="100000"/>
              </a:lnSpc>
              <a:spcBef>
                <a:spcPts val="0"/>
              </a:spcBef>
              <a:spcAft>
                <a:spcPts val="600"/>
              </a:spcAft>
              <a:buFont typeface="Arial" panose="020B0604020202020204" pitchFamily="34" charset="0"/>
              <a:buNone/>
              <a:defRPr sz="1800" b="1">
                <a:solidFill>
                  <a:schemeClr val="bg1"/>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bg1"/>
                </a:solidFill>
              </a:defRPr>
            </a:lvl2pPr>
            <a:lvl3pPr marL="1143000" indent="-228600">
              <a:lnSpc>
                <a:spcPct val="100000"/>
              </a:lnSpc>
              <a:spcBef>
                <a:spcPts val="0"/>
              </a:spcBef>
              <a:spcAft>
                <a:spcPts val="600"/>
              </a:spcAft>
              <a:buFont typeface="Arial" panose="020B0604020202020204" pitchFamily="34" charset="0"/>
              <a:buChar char="•"/>
              <a:defRPr sz="1800">
                <a:solidFill>
                  <a:schemeClr val="bg1"/>
                </a:solidFill>
              </a:defRPr>
            </a:lvl3pPr>
            <a:lvl4pPr marL="1600200" indent="-228600">
              <a:lnSpc>
                <a:spcPct val="100000"/>
              </a:lnSpc>
              <a:spcBef>
                <a:spcPts val="0"/>
              </a:spcBef>
              <a:spcAft>
                <a:spcPts val="600"/>
              </a:spcAft>
              <a:buFont typeface="Arial" panose="020B0604020202020204" pitchFamily="34" charset="0"/>
              <a:buChar char="•"/>
              <a:defRPr sz="1600">
                <a:solidFill>
                  <a:schemeClr val="bg1"/>
                </a:solidFill>
              </a:defRPr>
            </a:lvl4pPr>
            <a:lvl5pPr marL="2057400" indent="-228600">
              <a:lnSpc>
                <a:spcPct val="100000"/>
              </a:lnSpc>
              <a:spcBef>
                <a:spcPts val="0"/>
              </a:spcBef>
              <a:spcAft>
                <a:spcPts val="600"/>
              </a:spcAft>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DE5F94F0-02CE-5E6A-C377-61D903AD8BCD}"/>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Tree>
    <p:extLst>
      <p:ext uri="{BB962C8B-B14F-4D97-AF65-F5344CB8AC3E}">
        <p14:creationId xmlns:p14="http://schemas.microsoft.com/office/powerpoint/2010/main" val="9695383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ontent +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1666C-989C-531F-168B-432D99E96F9A}"/>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7619999" y="1610685"/>
            <a:ext cx="3959605" cy="4551088"/>
          </a:xfrm>
        </p:spPr>
        <p:txBody>
          <a:bodyPr/>
          <a:lstStyle>
            <a:lvl1pPr marL="0" indent="0" algn="ctr">
              <a:buNone/>
              <a:defRPr sz="1800" b="1">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612396" y="520700"/>
            <a:ext cx="6140742" cy="838199"/>
          </a:xfrm>
        </p:spPr>
        <p:txBody>
          <a:bodyPr anchor="t">
            <a:normAutofit/>
          </a:bodyPr>
          <a:lstStyle>
            <a:lvl1pPr algn="l">
              <a:defRPr sz="2800" b="1">
                <a:solidFill>
                  <a:srgbClr val="022169"/>
                </a:solidFill>
              </a:defRPr>
            </a:lvl1pPr>
          </a:lstStyle>
          <a:p>
            <a:r>
              <a:rPr lang="en-US"/>
              <a:t>Click to edit Master title style</a:t>
            </a:r>
          </a:p>
        </p:txBody>
      </p:sp>
      <p:sp>
        <p:nvSpPr>
          <p:cNvPr id="3" name="Text Placeholder 2">
            <a:extLst>
              <a:ext uri="{FF2B5EF4-FFF2-40B4-BE49-F238E27FC236}">
                <a16:creationId xmlns:a16="http://schemas.microsoft.com/office/drawing/2014/main" id="{C5B81281-E39B-231E-47D2-649DE2D92094}"/>
              </a:ext>
            </a:extLst>
          </p:cNvPr>
          <p:cNvSpPr>
            <a:spLocks noGrp="1"/>
          </p:cNvSpPr>
          <p:nvPr>
            <p:ph type="body" sz="quarter" idx="10"/>
          </p:nvPr>
        </p:nvSpPr>
        <p:spPr>
          <a:xfrm>
            <a:off x="612775" y="1511300"/>
            <a:ext cx="6140450" cy="4738688"/>
          </a:xfrm>
        </p:spPr>
        <p:txBody>
          <a:bodyPr/>
          <a:lstStyle>
            <a:lvl1pPr marL="0" indent="0">
              <a:lnSpc>
                <a:spcPct val="100000"/>
              </a:lnSpc>
              <a:spcBef>
                <a:spcPts val="0"/>
              </a:spcBef>
              <a:spcAft>
                <a:spcPts val="600"/>
              </a:spcAft>
              <a:buFont typeface="Arial" panose="020B0604020202020204" pitchFamily="34" charset="0"/>
              <a:buNone/>
              <a:defRPr sz="1800" b="1">
                <a:solidFill>
                  <a:schemeClr val="tx1">
                    <a:lumMod val="85000"/>
                    <a:lumOff val="15000"/>
                  </a:schemeClr>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tx1">
                    <a:lumMod val="85000"/>
                    <a:lumOff val="15000"/>
                  </a:schemeClr>
                </a:solidFill>
              </a:defRPr>
            </a:lvl2pPr>
            <a:lvl3pPr marL="1200150" indent="-285750">
              <a:lnSpc>
                <a:spcPct val="100000"/>
              </a:lnSpc>
              <a:spcBef>
                <a:spcPts val="0"/>
              </a:spcBef>
              <a:spcAft>
                <a:spcPts val="600"/>
              </a:spcAft>
              <a:buFont typeface="Arial" panose="020B0604020202020204" pitchFamily="34" charset="0"/>
              <a:buChar char="•"/>
              <a:defRPr sz="1800">
                <a:solidFill>
                  <a:schemeClr val="tx1">
                    <a:lumMod val="85000"/>
                    <a:lumOff val="15000"/>
                  </a:schemeClr>
                </a:solidFill>
              </a:defRPr>
            </a:lvl3pPr>
            <a:lvl4pPr marL="16573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4pPr>
            <a:lvl5pPr marL="21145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7B9A3B1F-38FC-416E-28B8-878000EAABD2}"/>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Tree>
    <p:extLst>
      <p:ext uri="{BB962C8B-B14F-4D97-AF65-F5344CB8AC3E}">
        <p14:creationId xmlns:p14="http://schemas.microsoft.com/office/powerpoint/2010/main" val="360973619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p:nvSpPr>
        <p:spPr>
          <a:xfrm>
            <a:off x="0" y="0"/>
            <a:ext cx="1535185" cy="6858000"/>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9145008"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
            <a:extLst>
              <a:ext uri="{FF2B5EF4-FFF2-40B4-BE49-F238E27FC236}">
                <a16:creationId xmlns:a16="http://schemas.microsoft.com/office/drawing/2014/main" id="{E968F065-DCC7-93C0-77AD-2E612574DE9D}"/>
              </a:ext>
            </a:extLst>
          </p:cNvPr>
          <p:cNvSpPr txBox="1">
            <a:spLocks/>
          </p:cNvSpPr>
          <p:nvPr userDrawn="1"/>
        </p:nvSpPr>
        <p:spPr>
          <a:xfrm>
            <a:off x="229697" y="640238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7th Annual Meeting | November 13-17, 2023</a:t>
            </a:r>
          </a:p>
        </p:txBody>
      </p:sp>
      <p:pic>
        <p:nvPicPr>
          <p:cNvPr id="4" name="Picture 3" descr="A close-up of logos&#10;&#10;Description automatically generated">
            <a:extLst>
              <a:ext uri="{FF2B5EF4-FFF2-40B4-BE49-F238E27FC236}">
                <a16:creationId xmlns:a16="http://schemas.microsoft.com/office/drawing/2014/main" id="{D5772C60-4CD3-9DC9-6414-C62596BDD688}"/>
              </a:ext>
            </a:extLst>
          </p:cNvPr>
          <p:cNvPicPr>
            <a:picLocks noChangeAspect="1"/>
          </p:cNvPicPr>
          <p:nvPr userDrawn="1"/>
        </p:nvPicPr>
        <p:blipFill>
          <a:blip r:embed="rId2"/>
          <a:stretch>
            <a:fillRect/>
          </a:stretch>
        </p:blipFill>
        <p:spPr>
          <a:xfrm>
            <a:off x="10047532" y="6006026"/>
            <a:ext cx="2008177" cy="1044766"/>
          </a:xfrm>
          <a:prstGeom prst="rect">
            <a:avLst/>
          </a:prstGeom>
        </p:spPr>
      </p:pic>
    </p:spTree>
    <p:extLst>
      <p:ext uri="{BB962C8B-B14F-4D97-AF65-F5344CB8AC3E}">
        <p14:creationId xmlns:p14="http://schemas.microsoft.com/office/powerpoint/2010/main" val="35892779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8">
            <a:extLst>
              <a:ext uri="{FF2B5EF4-FFF2-40B4-BE49-F238E27FC236}">
                <a16:creationId xmlns:a16="http://schemas.microsoft.com/office/drawing/2014/main" id="{BCA9E357-0231-8ABC-6BB5-EC6336BF7E97}"/>
              </a:ext>
            </a:extLst>
          </p:cNvPr>
          <p:cNvSpPr>
            <a:spLocks noGrp="1"/>
          </p:cNvSpPr>
          <p:nvPr>
            <p:ph sz="quarter" idx="12"/>
          </p:nvPr>
        </p:nvSpPr>
        <p:spPr>
          <a:xfrm>
            <a:off x="6629761"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176D47F-A017-297B-620F-5A2D353BD14E}"/>
              </a:ext>
            </a:extLst>
          </p:cNvPr>
          <p:cNvSpPr/>
          <p:nvPr/>
        </p:nvSpPr>
        <p:spPr>
          <a:xfrm>
            <a:off x="0" y="0"/>
            <a:ext cx="1535185" cy="6857999"/>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1">
            <a:extLst>
              <a:ext uri="{FF2B5EF4-FFF2-40B4-BE49-F238E27FC236}">
                <a16:creationId xmlns:a16="http://schemas.microsoft.com/office/drawing/2014/main" id="{2F35657A-DB67-9AA4-B04E-7721C24E7EE3}"/>
              </a:ext>
            </a:extLst>
          </p:cNvPr>
          <p:cNvSpPr txBox="1">
            <a:spLocks/>
          </p:cNvSpPr>
          <p:nvPr userDrawn="1"/>
        </p:nvSpPr>
        <p:spPr>
          <a:xfrm>
            <a:off x="536259" y="642360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7th Annual Meeting | November 13-17, 2023</a:t>
            </a:r>
          </a:p>
        </p:txBody>
      </p:sp>
      <p:pic>
        <p:nvPicPr>
          <p:cNvPr id="4" name="Picture 3" descr="A close-up of logos&#10;&#10;Description automatically generated">
            <a:extLst>
              <a:ext uri="{FF2B5EF4-FFF2-40B4-BE49-F238E27FC236}">
                <a16:creationId xmlns:a16="http://schemas.microsoft.com/office/drawing/2014/main" id="{A175B4C3-E560-4608-98B5-373CC225BC05}"/>
              </a:ext>
            </a:extLst>
          </p:cNvPr>
          <p:cNvPicPr>
            <a:picLocks noChangeAspect="1"/>
          </p:cNvPicPr>
          <p:nvPr userDrawn="1"/>
        </p:nvPicPr>
        <p:blipFill>
          <a:blip r:embed="rId2"/>
          <a:stretch>
            <a:fillRect/>
          </a:stretch>
        </p:blipFill>
        <p:spPr>
          <a:xfrm>
            <a:off x="10047532" y="6006026"/>
            <a:ext cx="2008177" cy="1044766"/>
          </a:xfrm>
          <a:prstGeom prst="rect">
            <a:avLst/>
          </a:prstGeom>
        </p:spPr>
      </p:pic>
    </p:spTree>
    <p:extLst>
      <p:ext uri="{BB962C8B-B14F-4D97-AF65-F5344CB8AC3E}">
        <p14:creationId xmlns:p14="http://schemas.microsoft.com/office/powerpoint/2010/main" val="146730225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602BE2B-D6FC-BD84-6EF1-7064346973A9}"/>
              </a:ext>
            </a:extLst>
          </p:cNvPr>
          <p:cNvPicPr>
            <a:picLocks noChangeAspect="1"/>
          </p:cNvPicPr>
          <p:nvPr/>
        </p:nvPicPr>
        <p:blipFill>
          <a:blip r:embed="rId2"/>
          <a:stretch>
            <a:fillRect/>
          </a:stretch>
        </p:blipFill>
        <p:spPr>
          <a:xfrm>
            <a:off x="11190155" y="6244840"/>
            <a:ext cx="832363" cy="477460"/>
          </a:xfrm>
          <a:prstGeom prst="rect">
            <a:avLst/>
          </a:prstGeom>
        </p:spPr>
      </p:pic>
    </p:spTree>
    <p:extLst>
      <p:ext uri="{BB962C8B-B14F-4D97-AF65-F5344CB8AC3E}">
        <p14:creationId xmlns:p14="http://schemas.microsoft.com/office/powerpoint/2010/main" val="26561198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0B78C7-C5AD-9DF1-173C-2F384849DA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C0939D3-8BCC-4347-00B4-A376B8601A85}"/>
              </a:ext>
            </a:extLst>
          </p:cNvPr>
          <p:cNvSpPr/>
          <p:nvPr userDrawn="1"/>
        </p:nvSpPr>
        <p:spPr>
          <a:xfrm rot="10800000">
            <a:off x="0" y="707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lose-up of logos&#10;&#10;Description automatically generated">
            <a:extLst>
              <a:ext uri="{FF2B5EF4-FFF2-40B4-BE49-F238E27FC236}">
                <a16:creationId xmlns:a16="http://schemas.microsoft.com/office/drawing/2014/main" id="{94840D39-5C51-3C61-4643-816F9E228895}"/>
              </a:ext>
            </a:extLst>
          </p:cNvPr>
          <p:cNvPicPr>
            <a:picLocks noChangeAspect="1"/>
          </p:cNvPicPr>
          <p:nvPr userDrawn="1"/>
        </p:nvPicPr>
        <p:blipFill rotWithShape="1">
          <a:blip r:embed="rId3"/>
          <a:srcRect l="53089" b="32737"/>
          <a:stretch/>
        </p:blipFill>
        <p:spPr>
          <a:xfrm>
            <a:off x="10002782" y="-271462"/>
            <a:ext cx="2299522" cy="1714503"/>
          </a:xfrm>
          <a:prstGeom prst="rect">
            <a:avLst/>
          </a:prstGeom>
        </p:spPr>
      </p:pic>
      <p:sp>
        <p:nvSpPr>
          <p:cNvPr id="6" name="TextBox 5">
            <a:extLst>
              <a:ext uri="{FF2B5EF4-FFF2-40B4-BE49-F238E27FC236}">
                <a16:creationId xmlns:a16="http://schemas.microsoft.com/office/drawing/2014/main" id="{C4894A7E-AA0D-BDAB-E949-D6E608D1C044}"/>
              </a:ext>
            </a:extLst>
          </p:cNvPr>
          <p:cNvSpPr txBox="1"/>
          <p:nvPr userDrawn="1"/>
        </p:nvSpPr>
        <p:spPr>
          <a:xfrm>
            <a:off x="10149319" y="1423480"/>
            <a:ext cx="2912249" cy="259413"/>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7" name="Picture 6" descr="A group of flags in a row&#10;&#10;Description automatically generated">
            <a:extLst>
              <a:ext uri="{FF2B5EF4-FFF2-40B4-BE49-F238E27FC236}">
                <a16:creationId xmlns:a16="http://schemas.microsoft.com/office/drawing/2014/main" id="{142E1DDD-1193-5B3C-38DE-84EBF72EBBCE}"/>
              </a:ext>
            </a:extLst>
          </p:cNvPr>
          <p:cNvPicPr>
            <a:picLocks noChangeAspect="1"/>
          </p:cNvPicPr>
          <p:nvPr userDrawn="1"/>
        </p:nvPicPr>
        <p:blipFill rotWithShape="1">
          <a:blip r:embed="rId4"/>
          <a:srcRect t="84888"/>
          <a:stretch/>
        </p:blipFill>
        <p:spPr>
          <a:xfrm>
            <a:off x="25522" y="5799652"/>
            <a:ext cx="12197656" cy="1036842"/>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C68537BA-7E15-6D29-C054-38A15673D1F9}"/>
              </a:ext>
            </a:extLst>
          </p:cNvPr>
          <p:cNvPicPr>
            <a:picLocks noChangeAspect="1"/>
          </p:cNvPicPr>
          <p:nvPr userDrawn="1"/>
        </p:nvPicPr>
        <p:blipFill>
          <a:blip r:embed="rId5"/>
          <a:stretch>
            <a:fillRect/>
          </a:stretch>
        </p:blipFill>
        <p:spPr>
          <a:xfrm>
            <a:off x="25522" y="41083"/>
            <a:ext cx="3910452" cy="2033434"/>
          </a:xfrm>
          <a:prstGeom prst="rect">
            <a:avLst/>
          </a:prstGeom>
        </p:spPr>
      </p:pic>
      <p:sp>
        <p:nvSpPr>
          <p:cNvPr id="2" name="TextBox 1">
            <a:extLst>
              <a:ext uri="{FF2B5EF4-FFF2-40B4-BE49-F238E27FC236}">
                <a16:creationId xmlns:a16="http://schemas.microsoft.com/office/drawing/2014/main" id="{ACBAA201-0679-C88E-8DCB-3BD4A09D1ED0}"/>
              </a:ext>
            </a:extLst>
          </p:cNvPr>
          <p:cNvSpPr txBox="1"/>
          <p:nvPr userDrawn="1"/>
        </p:nvSpPr>
        <p:spPr>
          <a:xfrm>
            <a:off x="4309197" y="2883047"/>
            <a:ext cx="5112328" cy="830997"/>
          </a:xfrm>
          <a:prstGeom prst="rect">
            <a:avLst/>
          </a:prstGeom>
          <a:noFill/>
        </p:spPr>
        <p:txBody>
          <a:bodyPr wrap="square" rtlCol="0">
            <a:spAutoFit/>
          </a:bodyPr>
          <a:lstStyle/>
          <a:p>
            <a:r>
              <a:rPr lang="en-US" sz="4800">
                <a:solidFill>
                  <a:schemeClr val="bg1"/>
                </a:solidFill>
                <a:latin typeface="Century Gothic" panose="020B0502020202020204" pitchFamily="34" charset="0"/>
              </a:rPr>
              <a:t>Thank you!</a:t>
            </a:r>
          </a:p>
        </p:txBody>
      </p:sp>
    </p:spTree>
    <p:extLst>
      <p:ext uri="{BB962C8B-B14F-4D97-AF65-F5344CB8AC3E}">
        <p14:creationId xmlns:p14="http://schemas.microsoft.com/office/powerpoint/2010/main" val="3788011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8598FB-024F-FCA1-25AB-EE946C01FB46}"/>
              </a:ext>
            </a:extLst>
          </p:cNvPr>
          <p:cNvSpPr>
            <a:spLocks noGrp="1"/>
          </p:cNvSpPr>
          <p:nvPr>
            <p:ph type="sldNum" sz="quarter" idx="12"/>
          </p:nvPr>
        </p:nvSpPr>
        <p:spPr>
          <a:xfrm>
            <a:off x="10169235" y="6253613"/>
            <a:ext cx="1184563" cy="365125"/>
          </a:xfrm>
        </p:spPr>
        <p:txBody>
          <a:bodyPr/>
          <a:lstStyle/>
          <a:p>
            <a:fld id="{4CB18AF1-BBDD-5C45-BD8A-357304E54C07}" type="slidenum">
              <a:rPr lang="en-US" smtClean="0"/>
              <a:t>‹#›</a:t>
            </a:fld>
            <a:endParaRPr lang="en-US" dirty="0"/>
          </a:p>
        </p:txBody>
      </p:sp>
      <p:sp>
        <p:nvSpPr>
          <p:cNvPr id="5" name="Rectangle 4">
            <a:extLst>
              <a:ext uri="{FF2B5EF4-FFF2-40B4-BE49-F238E27FC236}">
                <a16:creationId xmlns:a16="http://schemas.microsoft.com/office/drawing/2014/main" id="{95E5B84E-A6C3-8BD7-10D0-8641B4CECE37}"/>
              </a:ext>
            </a:extLst>
          </p:cNvPr>
          <p:cNvSpPr/>
          <p:nvPr userDrawn="1"/>
        </p:nvSpPr>
        <p:spPr>
          <a:xfrm>
            <a:off x="0" y="1"/>
            <a:ext cx="12192000" cy="992401"/>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4BD0879-16B9-ED4B-BBC7-4250200EF985}"/>
              </a:ext>
            </a:extLst>
          </p:cNvPr>
          <p:cNvSpPr>
            <a:spLocks noGrp="1"/>
          </p:cNvSpPr>
          <p:nvPr>
            <p:ph type="title"/>
          </p:nvPr>
        </p:nvSpPr>
        <p:spPr>
          <a:xfrm>
            <a:off x="838202" y="258418"/>
            <a:ext cx="10515596" cy="615361"/>
          </a:xfrm>
        </p:spPr>
        <p:txBody>
          <a:bodyPr anchor="ctr">
            <a:normAutofit/>
          </a:bodyPr>
          <a:lstStyle>
            <a:lvl1pPr algn="l">
              <a:defRPr sz="2800" b="1" baseline="0">
                <a:solidFill>
                  <a:schemeClr val="bg1"/>
                </a:solidFill>
                <a:latin typeface="Century Gothic" panose="020B0502020202020204" pitchFamily="34" charset="0"/>
              </a:defRPr>
            </a:lvl1pPr>
          </a:lstStyle>
          <a:p>
            <a:r>
              <a:rPr lang="en-US" dirty="0"/>
              <a:t>Click to edit Master title style</a:t>
            </a:r>
          </a:p>
        </p:txBody>
      </p:sp>
      <p:sp>
        <p:nvSpPr>
          <p:cNvPr id="9" name="Text Placeholder 3">
            <a:extLst>
              <a:ext uri="{FF2B5EF4-FFF2-40B4-BE49-F238E27FC236}">
                <a16:creationId xmlns:a16="http://schemas.microsoft.com/office/drawing/2014/main" id="{94B62AD7-39A1-C679-37D0-FFCAFC57453E}"/>
              </a:ext>
            </a:extLst>
          </p:cNvPr>
          <p:cNvSpPr>
            <a:spLocks noGrp="1"/>
          </p:cNvSpPr>
          <p:nvPr>
            <p:ph type="body" sz="half" idx="13"/>
          </p:nvPr>
        </p:nvSpPr>
        <p:spPr>
          <a:xfrm>
            <a:off x="838203" y="1250819"/>
            <a:ext cx="10515596" cy="4757788"/>
          </a:xfrm>
        </p:spPr>
        <p:txBody>
          <a:bodyPr>
            <a:normAutofit/>
          </a:bodyPr>
          <a:lstStyle>
            <a:lvl1pPr marL="0" indent="0">
              <a:lnSpc>
                <a:spcPct val="110000"/>
              </a:lnSpc>
              <a:spcBef>
                <a:spcPts val="0"/>
              </a:spcBef>
              <a:spcAft>
                <a:spcPts val="600"/>
              </a:spcAft>
              <a:buNone/>
              <a:defRPr sz="2400" baseline="0">
                <a:solidFill>
                  <a:schemeClr val="tx1"/>
                </a:solidFill>
              </a:defRPr>
            </a:lvl1pPr>
            <a:lvl2pPr marL="457200" indent="0">
              <a:lnSpc>
                <a:spcPct val="110000"/>
              </a:lnSpc>
              <a:spcBef>
                <a:spcPts val="0"/>
              </a:spcBef>
              <a:spcAft>
                <a:spcPts val="600"/>
              </a:spcAft>
              <a:buNone/>
              <a:defRPr sz="2400" baseline="0"/>
            </a:lvl2pPr>
            <a:lvl3pPr marL="914400" indent="0">
              <a:lnSpc>
                <a:spcPct val="110000"/>
              </a:lnSpc>
              <a:spcBef>
                <a:spcPts val="0"/>
              </a:spcBef>
              <a:spcAft>
                <a:spcPts val="600"/>
              </a:spcAft>
              <a:buNone/>
              <a:defRPr sz="2400" baseline="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Third level</a:t>
            </a:r>
          </a:p>
        </p:txBody>
      </p:sp>
      <p:pic>
        <p:nvPicPr>
          <p:cNvPr id="2" name="Picture 1" descr="A close-up of logos&#10;&#10;Description automatically generated">
            <a:extLst>
              <a:ext uri="{FF2B5EF4-FFF2-40B4-BE49-F238E27FC236}">
                <a16:creationId xmlns:a16="http://schemas.microsoft.com/office/drawing/2014/main" id="{1F53BA33-38AC-7E70-9F3D-757871B14026}"/>
              </a:ext>
            </a:extLst>
          </p:cNvPr>
          <p:cNvPicPr>
            <a:picLocks noChangeAspect="1"/>
          </p:cNvPicPr>
          <p:nvPr userDrawn="1"/>
        </p:nvPicPr>
        <p:blipFill>
          <a:blip r:embed="rId2"/>
          <a:stretch>
            <a:fillRect/>
          </a:stretch>
        </p:blipFill>
        <p:spPr>
          <a:xfrm>
            <a:off x="181970" y="5914985"/>
            <a:ext cx="2092308" cy="1088000"/>
          </a:xfrm>
          <a:prstGeom prst="rect">
            <a:avLst/>
          </a:prstGeom>
        </p:spPr>
      </p:pic>
      <p:sp>
        <p:nvSpPr>
          <p:cNvPr id="11" name="TextBox 10">
            <a:extLst>
              <a:ext uri="{FF2B5EF4-FFF2-40B4-BE49-F238E27FC236}">
                <a16:creationId xmlns:a16="http://schemas.microsoft.com/office/drawing/2014/main" id="{60D1F81E-F5E9-2CE2-A2B9-5D5CFDCB40CF}"/>
              </a:ext>
            </a:extLst>
          </p:cNvPr>
          <p:cNvSpPr txBox="1"/>
          <p:nvPr userDrawn="1"/>
        </p:nvSpPr>
        <p:spPr>
          <a:xfrm>
            <a:off x="3903785" y="6423585"/>
            <a:ext cx="4384430" cy="5386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8A7889"/>
                </a:solidFill>
                <a:latin typeface="Noah Light" panose="00000400000000000000" pitchFamily="50" charset="0"/>
              </a:rPr>
              <a:t>HIV Learning Network | The CQUIN Project for HIV Service Delivery</a:t>
            </a:r>
          </a:p>
          <a:p>
            <a:endParaRPr lang="en-US" dirty="0"/>
          </a:p>
        </p:txBody>
      </p:sp>
    </p:spTree>
    <p:extLst>
      <p:ext uri="{BB962C8B-B14F-4D97-AF65-F5344CB8AC3E}">
        <p14:creationId xmlns:p14="http://schemas.microsoft.com/office/powerpoint/2010/main" val="1798424858"/>
      </p:ext>
    </p:extLst>
  </p:cSld>
  <p:clrMapOvr>
    <a:masterClrMapping/>
  </p:clrMapOvr>
  <p:extLst>
    <p:ext uri="{DCECCB84-F9BA-43D5-87BE-67443E8EF086}">
      <p15:sldGuideLst xmlns:p15="http://schemas.microsoft.com/office/powerpoint/2012/main">
        <p15:guide id="1" orient="horz" pos="4152">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w/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p:nvSpPr>
        <p:spPr>
          <a:xfrm>
            <a:off x="0" y="1"/>
            <a:ext cx="12192000" cy="6857999"/>
          </a:xfrm>
          <a:prstGeom prst="rect">
            <a:avLst/>
          </a:prstGeom>
          <a:gradFill flip="none" rotWithShape="1">
            <a:gsLst>
              <a:gs pos="0">
                <a:srgbClr val="022169">
                  <a:shade val="30000"/>
                  <a:satMod val="115000"/>
                </a:srgbClr>
              </a:gs>
              <a:gs pos="46000">
                <a:srgbClr val="022169">
                  <a:shade val="67500"/>
                  <a:satMod val="115000"/>
                </a:srgbClr>
              </a:gs>
              <a:gs pos="84000">
                <a:schemeClr val="tx2"/>
              </a:gs>
            </a:gsLst>
            <a:lin ang="7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818857"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818858"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a:t>CLICK TO EDIT</a:t>
            </a:r>
          </a:p>
        </p:txBody>
      </p:sp>
      <p:sp>
        <p:nvSpPr>
          <p:cNvPr id="5" name="Picture Placeholder 4">
            <a:extLst>
              <a:ext uri="{FF2B5EF4-FFF2-40B4-BE49-F238E27FC236}">
                <a16:creationId xmlns:a16="http://schemas.microsoft.com/office/drawing/2014/main" id="{F5496835-195E-E9F4-3CBE-7C62F6DAC962}"/>
              </a:ext>
            </a:extLst>
          </p:cNvPr>
          <p:cNvSpPr>
            <a:spLocks noGrp="1"/>
          </p:cNvSpPr>
          <p:nvPr>
            <p:ph type="pic" sz="quarter" idx="10"/>
          </p:nvPr>
        </p:nvSpPr>
        <p:spPr>
          <a:xfrm>
            <a:off x="7495953" y="0"/>
            <a:ext cx="4696047" cy="6858000"/>
          </a:xfrm>
          <a:solidFill>
            <a:schemeClr val="bg1"/>
          </a:solidFill>
        </p:spPr>
        <p:txBody>
          <a:bodyPr anchor="ctr"/>
          <a:lstStyle>
            <a:lvl1pPr algn="ctr">
              <a:defRPr spc="300">
                <a:solidFill>
                  <a:schemeClr val="bg1"/>
                </a:solidFill>
              </a:defRPr>
            </a:lvl1pPr>
          </a:lstStyle>
          <a:p>
            <a:r>
              <a:rPr lang="en-US"/>
              <a:t>Click icon to add picture</a:t>
            </a:r>
          </a:p>
        </p:txBody>
      </p:sp>
      <p:pic>
        <p:nvPicPr>
          <p:cNvPr id="4" name="Picture 3" descr="A close-up of logos&#10;&#10;Description automatically generated">
            <a:extLst>
              <a:ext uri="{FF2B5EF4-FFF2-40B4-BE49-F238E27FC236}">
                <a16:creationId xmlns:a16="http://schemas.microsoft.com/office/drawing/2014/main" id="{BE000DA9-8AAE-12BF-3F8C-20C28B210CEA}"/>
              </a:ext>
            </a:extLst>
          </p:cNvPr>
          <p:cNvPicPr>
            <a:picLocks noChangeAspect="1"/>
          </p:cNvPicPr>
          <p:nvPr userDrawn="1"/>
        </p:nvPicPr>
        <p:blipFill rotWithShape="1">
          <a:blip r:embed="rId2"/>
          <a:srcRect l="10527" t="3894" r="-1691" b="28843"/>
          <a:stretch/>
        </p:blipFill>
        <p:spPr>
          <a:xfrm>
            <a:off x="520732" y="5429322"/>
            <a:ext cx="2792797" cy="1071491"/>
          </a:xfrm>
          <a:prstGeom prst="rect">
            <a:avLst/>
          </a:prstGeom>
        </p:spPr>
      </p:pic>
    </p:spTree>
    <p:extLst>
      <p:ext uri="{BB962C8B-B14F-4D97-AF65-F5344CB8AC3E}">
        <p14:creationId xmlns:p14="http://schemas.microsoft.com/office/powerpoint/2010/main" val="390848401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39DF82-A038-4DAB-A858-F7EBC5209F7E}"/>
              </a:ext>
            </a:extLst>
          </p:cNvPr>
          <p:cNvSpPr/>
          <p:nvPr/>
        </p:nvSpPr>
        <p:spPr>
          <a:xfrm>
            <a:off x="0" y="5936"/>
            <a:ext cx="12192000" cy="6877559"/>
          </a:xfrm>
          <a:prstGeom prst="rect">
            <a:avLst/>
          </a:prstGeom>
          <a:gradFill flip="none" rotWithShape="1">
            <a:gsLst>
              <a:gs pos="0">
                <a:srgbClr val="022169">
                  <a:shade val="30000"/>
                  <a:satMod val="115000"/>
                </a:srgbClr>
              </a:gs>
              <a:gs pos="54000">
                <a:srgbClr val="022169">
                  <a:shade val="67500"/>
                  <a:satMod val="115000"/>
                </a:srgbClr>
              </a:gs>
              <a:gs pos="85000">
                <a:schemeClr val="tx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444262" y="3896069"/>
            <a:ext cx="7321061" cy="900863"/>
          </a:xfrm>
        </p:spPr>
        <p:txBody>
          <a:bodyPr anchor="t">
            <a:normAutofit/>
          </a:bodyPr>
          <a:lstStyle>
            <a:lvl1pPr algn="ctr">
              <a:defRPr sz="4000" b="1">
                <a:solidFill>
                  <a:srgbClr val="FFFFFF"/>
                </a:solidFill>
              </a:defRPr>
            </a:lvl1pPr>
          </a:lstStyle>
          <a:p>
            <a:r>
              <a:rPr lang="en-US"/>
              <a:t>CLICK TO EDIT</a:t>
            </a:r>
          </a:p>
        </p:txBody>
      </p:sp>
      <p:sp>
        <p:nvSpPr>
          <p:cNvPr id="3" name="Picture Placeholder 2">
            <a:extLst>
              <a:ext uri="{FF2B5EF4-FFF2-40B4-BE49-F238E27FC236}">
                <a16:creationId xmlns:a16="http://schemas.microsoft.com/office/drawing/2014/main" id="{897CDB90-7F95-46D7-9750-A473B620A466}"/>
              </a:ext>
            </a:extLst>
          </p:cNvPr>
          <p:cNvSpPr>
            <a:spLocks noGrp="1"/>
          </p:cNvSpPr>
          <p:nvPr>
            <p:ph type="pic" sz="quarter" idx="10"/>
          </p:nvPr>
        </p:nvSpPr>
        <p:spPr>
          <a:xfrm>
            <a:off x="4918475" y="1074861"/>
            <a:ext cx="2355050" cy="2354138"/>
          </a:xfrm>
          <a:prstGeom prst="ellipse">
            <a:avLst/>
          </a:prstGeom>
        </p:spPr>
        <p:txBody>
          <a:bodyPr anchor="ctr"/>
          <a:lstStyle>
            <a:lvl1pPr marL="0" indent="0" algn="ctr">
              <a:buNone/>
              <a:defRPr spc="300">
                <a:solidFill>
                  <a:schemeClr val="bg1"/>
                </a:solidFill>
              </a:defRPr>
            </a:lvl1pPr>
          </a:lstStyle>
          <a:p>
            <a:r>
              <a:rPr lang="en-US"/>
              <a:t>Click icon to add picture</a:t>
            </a:r>
          </a:p>
        </p:txBody>
      </p:sp>
      <p:pic>
        <p:nvPicPr>
          <p:cNvPr id="2" name="Picture 1" descr="A close-up of logos&#10;&#10;Description automatically generated">
            <a:extLst>
              <a:ext uri="{FF2B5EF4-FFF2-40B4-BE49-F238E27FC236}">
                <a16:creationId xmlns:a16="http://schemas.microsoft.com/office/drawing/2014/main" id="{6B25C91F-F5A9-D697-8D03-6559B5F10023}"/>
              </a:ext>
            </a:extLst>
          </p:cNvPr>
          <p:cNvPicPr>
            <a:picLocks noChangeAspect="1"/>
          </p:cNvPicPr>
          <p:nvPr userDrawn="1"/>
        </p:nvPicPr>
        <p:blipFill rotWithShape="1">
          <a:blip r:embed="rId2"/>
          <a:srcRect l="10527" t="3894" r="-1691" b="28843"/>
          <a:stretch/>
        </p:blipFill>
        <p:spPr>
          <a:xfrm>
            <a:off x="9236107" y="5572197"/>
            <a:ext cx="2792797" cy="1000053"/>
          </a:xfrm>
          <a:prstGeom prst="rect">
            <a:avLst/>
          </a:prstGeom>
        </p:spPr>
      </p:pic>
    </p:spTree>
    <p:extLst>
      <p:ext uri="{BB962C8B-B14F-4D97-AF65-F5344CB8AC3E}">
        <p14:creationId xmlns:p14="http://schemas.microsoft.com/office/powerpoint/2010/main" val="6551029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Photo +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E28A67-3D2A-47FE-8FEE-BEDC483737C0}"/>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idx="1"/>
          </p:nvPr>
        </p:nvSpPr>
        <p:spPr>
          <a:xfrm>
            <a:off x="2" y="0"/>
            <a:ext cx="6896098" cy="6858000"/>
          </a:xfrm>
        </p:spPr>
        <p:txBody>
          <a:bodyPr anchor="ctr">
            <a:normAutofit/>
          </a:bodyPr>
          <a:lstStyle>
            <a:lvl1pPr marL="0" indent="0" algn="ctr">
              <a:buNone/>
              <a:defRPr sz="2800" spc="300">
                <a:solidFill>
                  <a:schemeClr val="bg2">
                    <a:lumMod val="9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381496" y="508000"/>
            <a:ext cx="4366006" cy="850899"/>
          </a:xfrm>
        </p:spPr>
        <p:txBody>
          <a:bodyPr anchor="t">
            <a:noAutofit/>
          </a:bodyPr>
          <a:lstStyle>
            <a:lvl1pPr algn="l">
              <a:defRPr sz="2800" b="1">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B4FC8C91-517A-E263-7CC8-86DAE9667CA9}"/>
              </a:ext>
            </a:extLst>
          </p:cNvPr>
          <p:cNvSpPr>
            <a:spLocks noGrp="1"/>
          </p:cNvSpPr>
          <p:nvPr>
            <p:ph type="body" sz="quarter" idx="10"/>
          </p:nvPr>
        </p:nvSpPr>
        <p:spPr>
          <a:xfrm>
            <a:off x="7381495" y="1600200"/>
            <a:ext cx="4366006" cy="4483100"/>
          </a:xfrm>
        </p:spPr>
        <p:txBody>
          <a:bodyPr/>
          <a:lstStyle>
            <a:lvl1pPr marL="0" indent="0">
              <a:lnSpc>
                <a:spcPct val="100000"/>
              </a:lnSpc>
              <a:spcBef>
                <a:spcPts val="0"/>
              </a:spcBef>
              <a:spcAft>
                <a:spcPts val="600"/>
              </a:spcAft>
              <a:buFont typeface="Arial" panose="020B0604020202020204" pitchFamily="34" charset="0"/>
              <a:buNone/>
              <a:defRPr sz="1800" b="1">
                <a:solidFill>
                  <a:schemeClr val="bg1"/>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bg1"/>
                </a:solidFill>
              </a:defRPr>
            </a:lvl2pPr>
            <a:lvl3pPr marL="1143000" indent="-228600">
              <a:lnSpc>
                <a:spcPct val="100000"/>
              </a:lnSpc>
              <a:spcBef>
                <a:spcPts val="0"/>
              </a:spcBef>
              <a:spcAft>
                <a:spcPts val="600"/>
              </a:spcAft>
              <a:buFont typeface="Arial" panose="020B0604020202020204" pitchFamily="34" charset="0"/>
              <a:buChar char="•"/>
              <a:defRPr sz="1800">
                <a:solidFill>
                  <a:schemeClr val="bg1"/>
                </a:solidFill>
              </a:defRPr>
            </a:lvl3pPr>
            <a:lvl4pPr marL="1600200" indent="-228600">
              <a:lnSpc>
                <a:spcPct val="100000"/>
              </a:lnSpc>
              <a:spcBef>
                <a:spcPts val="0"/>
              </a:spcBef>
              <a:spcAft>
                <a:spcPts val="600"/>
              </a:spcAft>
              <a:buFont typeface="Arial" panose="020B0604020202020204" pitchFamily="34" charset="0"/>
              <a:buChar char="•"/>
              <a:defRPr sz="1600">
                <a:solidFill>
                  <a:schemeClr val="bg1"/>
                </a:solidFill>
              </a:defRPr>
            </a:lvl4pPr>
            <a:lvl5pPr marL="2057400" indent="-228600">
              <a:lnSpc>
                <a:spcPct val="100000"/>
              </a:lnSpc>
              <a:spcBef>
                <a:spcPts val="0"/>
              </a:spcBef>
              <a:spcAft>
                <a:spcPts val="600"/>
              </a:spcAft>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DE5F94F0-02CE-5E6A-C377-61D903AD8BCD}"/>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Tree>
    <p:extLst>
      <p:ext uri="{BB962C8B-B14F-4D97-AF65-F5344CB8AC3E}">
        <p14:creationId xmlns:p14="http://schemas.microsoft.com/office/powerpoint/2010/main" val="40661761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ontent +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1666C-989C-531F-168B-432D99E96F9A}"/>
              </a:ext>
            </a:extLst>
          </p:cNvPr>
          <p:cNvSpPr/>
          <p:nvPr/>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chemeClr val="tx2"/>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7619999" y="1610685"/>
            <a:ext cx="3959605" cy="4551088"/>
          </a:xfrm>
        </p:spPr>
        <p:txBody>
          <a:bodyPr/>
          <a:lstStyle>
            <a:lvl1pPr marL="0" indent="0" algn="ctr">
              <a:buNone/>
              <a:defRPr sz="1800" b="1">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612396" y="520700"/>
            <a:ext cx="6140742" cy="838199"/>
          </a:xfrm>
        </p:spPr>
        <p:txBody>
          <a:bodyPr anchor="t">
            <a:normAutofit/>
          </a:bodyPr>
          <a:lstStyle>
            <a:lvl1pPr algn="l">
              <a:defRPr sz="2800" b="1">
                <a:solidFill>
                  <a:srgbClr val="022169"/>
                </a:solidFill>
              </a:defRPr>
            </a:lvl1pPr>
          </a:lstStyle>
          <a:p>
            <a:r>
              <a:rPr lang="en-US"/>
              <a:t>Click to edit Master title style</a:t>
            </a:r>
          </a:p>
        </p:txBody>
      </p:sp>
      <p:sp>
        <p:nvSpPr>
          <p:cNvPr id="3" name="Text Placeholder 2">
            <a:extLst>
              <a:ext uri="{FF2B5EF4-FFF2-40B4-BE49-F238E27FC236}">
                <a16:creationId xmlns:a16="http://schemas.microsoft.com/office/drawing/2014/main" id="{C5B81281-E39B-231E-47D2-649DE2D92094}"/>
              </a:ext>
            </a:extLst>
          </p:cNvPr>
          <p:cNvSpPr>
            <a:spLocks noGrp="1"/>
          </p:cNvSpPr>
          <p:nvPr>
            <p:ph type="body" sz="quarter" idx="10"/>
          </p:nvPr>
        </p:nvSpPr>
        <p:spPr>
          <a:xfrm>
            <a:off x="612775" y="1511300"/>
            <a:ext cx="6140450" cy="4738688"/>
          </a:xfrm>
        </p:spPr>
        <p:txBody>
          <a:bodyPr/>
          <a:lstStyle>
            <a:lvl1pPr marL="0" indent="0">
              <a:lnSpc>
                <a:spcPct val="100000"/>
              </a:lnSpc>
              <a:spcBef>
                <a:spcPts val="0"/>
              </a:spcBef>
              <a:spcAft>
                <a:spcPts val="600"/>
              </a:spcAft>
              <a:buFont typeface="Arial" panose="020B0604020202020204" pitchFamily="34" charset="0"/>
              <a:buNone/>
              <a:defRPr sz="1800" b="1">
                <a:solidFill>
                  <a:schemeClr val="tx1">
                    <a:lumMod val="85000"/>
                    <a:lumOff val="15000"/>
                  </a:schemeClr>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tx1">
                    <a:lumMod val="85000"/>
                    <a:lumOff val="15000"/>
                  </a:schemeClr>
                </a:solidFill>
              </a:defRPr>
            </a:lvl2pPr>
            <a:lvl3pPr marL="1200150" indent="-285750">
              <a:lnSpc>
                <a:spcPct val="100000"/>
              </a:lnSpc>
              <a:spcBef>
                <a:spcPts val="0"/>
              </a:spcBef>
              <a:spcAft>
                <a:spcPts val="600"/>
              </a:spcAft>
              <a:buFont typeface="Arial" panose="020B0604020202020204" pitchFamily="34" charset="0"/>
              <a:buChar char="•"/>
              <a:defRPr sz="1800">
                <a:solidFill>
                  <a:schemeClr val="tx1">
                    <a:lumMod val="85000"/>
                    <a:lumOff val="15000"/>
                  </a:schemeClr>
                </a:solidFill>
              </a:defRPr>
            </a:lvl3pPr>
            <a:lvl4pPr marL="16573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4pPr>
            <a:lvl5pPr marL="21145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close-up of logos&#10;&#10;Description automatically generated">
            <a:extLst>
              <a:ext uri="{FF2B5EF4-FFF2-40B4-BE49-F238E27FC236}">
                <a16:creationId xmlns:a16="http://schemas.microsoft.com/office/drawing/2014/main" id="{7B9A3B1F-38FC-416E-28B8-878000EAABD2}"/>
              </a:ext>
            </a:extLst>
          </p:cNvPr>
          <p:cNvPicPr>
            <a:picLocks noChangeAspect="1"/>
          </p:cNvPicPr>
          <p:nvPr userDrawn="1"/>
        </p:nvPicPr>
        <p:blipFill rotWithShape="1">
          <a:blip r:embed="rId2"/>
          <a:srcRect l="10527" t="3894" r="-1691" b="28843"/>
          <a:stretch/>
        </p:blipFill>
        <p:spPr>
          <a:xfrm>
            <a:off x="10113663" y="5939060"/>
            <a:ext cx="1856088" cy="712111"/>
          </a:xfrm>
          <a:prstGeom prst="rect">
            <a:avLst/>
          </a:prstGeom>
        </p:spPr>
      </p:pic>
    </p:spTree>
    <p:extLst>
      <p:ext uri="{BB962C8B-B14F-4D97-AF65-F5344CB8AC3E}">
        <p14:creationId xmlns:p14="http://schemas.microsoft.com/office/powerpoint/2010/main" val="198161952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p:nvSpPr>
        <p:spPr>
          <a:xfrm>
            <a:off x="0" y="0"/>
            <a:ext cx="1535185" cy="6858000"/>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9145008"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
            <a:extLst>
              <a:ext uri="{FF2B5EF4-FFF2-40B4-BE49-F238E27FC236}">
                <a16:creationId xmlns:a16="http://schemas.microsoft.com/office/drawing/2014/main" id="{E968F065-DCC7-93C0-77AD-2E612574DE9D}"/>
              </a:ext>
            </a:extLst>
          </p:cNvPr>
          <p:cNvSpPr txBox="1">
            <a:spLocks/>
          </p:cNvSpPr>
          <p:nvPr userDrawn="1"/>
        </p:nvSpPr>
        <p:spPr>
          <a:xfrm>
            <a:off x="229697" y="640238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7th Annual Meeting | November 13-17, 2023</a:t>
            </a:r>
          </a:p>
        </p:txBody>
      </p:sp>
      <p:pic>
        <p:nvPicPr>
          <p:cNvPr id="4" name="Picture 3" descr="A close-up of logos&#10;&#10;Description automatically generated">
            <a:extLst>
              <a:ext uri="{FF2B5EF4-FFF2-40B4-BE49-F238E27FC236}">
                <a16:creationId xmlns:a16="http://schemas.microsoft.com/office/drawing/2014/main" id="{D5772C60-4CD3-9DC9-6414-C62596BDD688}"/>
              </a:ext>
            </a:extLst>
          </p:cNvPr>
          <p:cNvPicPr>
            <a:picLocks noChangeAspect="1"/>
          </p:cNvPicPr>
          <p:nvPr userDrawn="1"/>
        </p:nvPicPr>
        <p:blipFill>
          <a:blip r:embed="rId2"/>
          <a:stretch>
            <a:fillRect/>
          </a:stretch>
        </p:blipFill>
        <p:spPr>
          <a:xfrm>
            <a:off x="10047532" y="6006026"/>
            <a:ext cx="2008177" cy="1044766"/>
          </a:xfrm>
          <a:prstGeom prst="rect">
            <a:avLst/>
          </a:prstGeom>
        </p:spPr>
      </p:pic>
    </p:spTree>
    <p:extLst>
      <p:ext uri="{BB962C8B-B14F-4D97-AF65-F5344CB8AC3E}">
        <p14:creationId xmlns:p14="http://schemas.microsoft.com/office/powerpoint/2010/main" val="5428962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8">
            <a:extLst>
              <a:ext uri="{FF2B5EF4-FFF2-40B4-BE49-F238E27FC236}">
                <a16:creationId xmlns:a16="http://schemas.microsoft.com/office/drawing/2014/main" id="{BCA9E357-0231-8ABC-6BB5-EC6336BF7E97}"/>
              </a:ext>
            </a:extLst>
          </p:cNvPr>
          <p:cNvSpPr>
            <a:spLocks noGrp="1"/>
          </p:cNvSpPr>
          <p:nvPr>
            <p:ph sz="quarter" idx="12"/>
          </p:nvPr>
        </p:nvSpPr>
        <p:spPr>
          <a:xfrm>
            <a:off x="6629761"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176D47F-A017-297B-620F-5A2D353BD14E}"/>
              </a:ext>
            </a:extLst>
          </p:cNvPr>
          <p:cNvSpPr/>
          <p:nvPr/>
        </p:nvSpPr>
        <p:spPr>
          <a:xfrm>
            <a:off x="0" y="0"/>
            <a:ext cx="1535185" cy="6857999"/>
          </a:xfrm>
          <a:prstGeom prst="rect">
            <a:avLst/>
          </a:prstGeom>
          <a:gradFill flip="none" rotWithShape="1">
            <a:gsLst>
              <a:gs pos="0">
                <a:srgbClr val="022169">
                  <a:shade val="30000"/>
                  <a:satMod val="115000"/>
                </a:srgbClr>
              </a:gs>
              <a:gs pos="38000">
                <a:srgbClr val="022169">
                  <a:shade val="67500"/>
                  <a:satMod val="115000"/>
                </a:srgb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1">
            <a:extLst>
              <a:ext uri="{FF2B5EF4-FFF2-40B4-BE49-F238E27FC236}">
                <a16:creationId xmlns:a16="http://schemas.microsoft.com/office/drawing/2014/main" id="{2F35657A-DB67-9AA4-B04E-7721C24E7EE3}"/>
              </a:ext>
            </a:extLst>
          </p:cNvPr>
          <p:cNvSpPr txBox="1">
            <a:spLocks/>
          </p:cNvSpPr>
          <p:nvPr userDrawn="1"/>
        </p:nvSpPr>
        <p:spPr>
          <a:xfrm>
            <a:off x="536259" y="6423609"/>
            <a:ext cx="630684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CQUIN 7th Annual Meeting | November 13-17, 2023</a:t>
            </a:r>
          </a:p>
        </p:txBody>
      </p:sp>
      <p:pic>
        <p:nvPicPr>
          <p:cNvPr id="4" name="Picture 3" descr="A close-up of logos&#10;&#10;Description automatically generated">
            <a:extLst>
              <a:ext uri="{FF2B5EF4-FFF2-40B4-BE49-F238E27FC236}">
                <a16:creationId xmlns:a16="http://schemas.microsoft.com/office/drawing/2014/main" id="{A175B4C3-E560-4608-98B5-373CC225BC05}"/>
              </a:ext>
            </a:extLst>
          </p:cNvPr>
          <p:cNvPicPr>
            <a:picLocks noChangeAspect="1"/>
          </p:cNvPicPr>
          <p:nvPr userDrawn="1"/>
        </p:nvPicPr>
        <p:blipFill>
          <a:blip r:embed="rId2"/>
          <a:stretch>
            <a:fillRect/>
          </a:stretch>
        </p:blipFill>
        <p:spPr>
          <a:xfrm>
            <a:off x="10047532" y="6006026"/>
            <a:ext cx="2008177" cy="1044766"/>
          </a:xfrm>
          <a:prstGeom prst="rect">
            <a:avLst/>
          </a:prstGeom>
        </p:spPr>
      </p:pic>
    </p:spTree>
    <p:extLst>
      <p:ext uri="{BB962C8B-B14F-4D97-AF65-F5344CB8AC3E}">
        <p14:creationId xmlns:p14="http://schemas.microsoft.com/office/powerpoint/2010/main" val="3919180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Blank">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602BE2B-D6FC-BD84-6EF1-7064346973A9}"/>
              </a:ext>
            </a:extLst>
          </p:cNvPr>
          <p:cNvPicPr>
            <a:picLocks noChangeAspect="1"/>
          </p:cNvPicPr>
          <p:nvPr/>
        </p:nvPicPr>
        <p:blipFill>
          <a:blip r:embed="rId2"/>
          <a:stretch>
            <a:fillRect/>
          </a:stretch>
        </p:blipFill>
        <p:spPr>
          <a:xfrm>
            <a:off x="11190155" y="6244840"/>
            <a:ext cx="832363" cy="477460"/>
          </a:xfrm>
          <a:prstGeom prst="rect">
            <a:avLst/>
          </a:prstGeom>
        </p:spPr>
      </p:pic>
    </p:spTree>
    <p:extLst>
      <p:ext uri="{BB962C8B-B14F-4D97-AF65-F5344CB8AC3E}">
        <p14:creationId xmlns:p14="http://schemas.microsoft.com/office/powerpoint/2010/main" val="402392773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0B78C7-C5AD-9DF1-173C-2F384849DAE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9C0939D3-8BCC-4347-00B4-A376B8601A85}"/>
              </a:ext>
            </a:extLst>
          </p:cNvPr>
          <p:cNvSpPr/>
          <p:nvPr userDrawn="1"/>
        </p:nvSpPr>
        <p:spPr>
          <a:xfrm rot="10800000">
            <a:off x="0" y="7071"/>
            <a:ext cx="12192000" cy="6857999"/>
          </a:xfrm>
          <a:prstGeom prst="rect">
            <a:avLst/>
          </a:prstGeom>
          <a:gradFill flip="none" rotWithShape="1">
            <a:gsLst>
              <a:gs pos="0">
                <a:srgbClr val="022169">
                  <a:shade val="30000"/>
                  <a:satMod val="115000"/>
                </a:srgbClr>
              </a:gs>
              <a:gs pos="49000">
                <a:srgbClr val="022169">
                  <a:shade val="67500"/>
                  <a:satMod val="115000"/>
                </a:srgbClr>
              </a:gs>
              <a:gs pos="84000">
                <a:srgbClr val="022069"/>
              </a:gs>
            </a:gsLst>
            <a:path path="circle">
              <a:fillToRect l="100000" t="100000"/>
            </a:path>
            <a:tileRect r="-100000" b="-10000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close-up of logos&#10;&#10;Description automatically generated">
            <a:extLst>
              <a:ext uri="{FF2B5EF4-FFF2-40B4-BE49-F238E27FC236}">
                <a16:creationId xmlns:a16="http://schemas.microsoft.com/office/drawing/2014/main" id="{94840D39-5C51-3C61-4643-816F9E228895}"/>
              </a:ext>
            </a:extLst>
          </p:cNvPr>
          <p:cNvPicPr>
            <a:picLocks noChangeAspect="1"/>
          </p:cNvPicPr>
          <p:nvPr userDrawn="1"/>
        </p:nvPicPr>
        <p:blipFill rotWithShape="1">
          <a:blip r:embed="rId3"/>
          <a:srcRect l="53089" b="32737"/>
          <a:stretch/>
        </p:blipFill>
        <p:spPr>
          <a:xfrm>
            <a:off x="10002782" y="-271462"/>
            <a:ext cx="2299522" cy="1714503"/>
          </a:xfrm>
          <a:prstGeom prst="rect">
            <a:avLst/>
          </a:prstGeom>
        </p:spPr>
      </p:pic>
      <p:sp>
        <p:nvSpPr>
          <p:cNvPr id="6" name="TextBox 5">
            <a:extLst>
              <a:ext uri="{FF2B5EF4-FFF2-40B4-BE49-F238E27FC236}">
                <a16:creationId xmlns:a16="http://schemas.microsoft.com/office/drawing/2014/main" id="{C4894A7E-AA0D-BDAB-E949-D6E608D1C044}"/>
              </a:ext>
            </a:extLst>
          </p:cNvPr>
          <p:cNvSpPr txBox="1"/>
          <p:nvPr userDrawn="1"/>
        </p:nvSpPr>
        <p:spPr>
          <a:xfrm>
            <a:off x="10149319" y="1423480"/>
            <a:ext cx="2912249" cy="259413"/>
          </a:xfrm>
          <a:prstGeom prst="rect">
            <a:avLst/>
          </a:prstGeom>
          <a:noFill/>
        </p:spPr>
        <p:txBody>
          <a:bodyPr wrap="square" rtlCol="0">
            <a:spAutoFit/>
          </a:bodyPr>
          <a:lstStyle/>
          <a:p>
            <a:pPr>
              <a:lnSpc>
                <a:spcPct val="150000"/>
              </a:lnSpc>
            </a:pPr>
            <a:r>
              <a:rPr lang="en-US" sz="800">
                <a:solidFill>
                  <a:schemeClr val="bg1"/>
                </a:solidFill>
                <a:latin typeface="Century Gothic" panose="020B0502020202020204" pitchFamily="34" charset="0"/>
              </a:rPr>
              <a:t>www.cquin.icap.columbia.edu</a:t>
            </a:r>
          </a:p>
        </p:txBody>
      </p:sp>
      <p:pic>
        <p:nvPicPr>
          <p:cNvPr id="7" name="Picture 6" descr="A group of flags in a row&#10;&#10;Description automatically generated">
            <a:extLst>
              <a:ext uri="{FF2B5EF4-FFF2-40B4-BE49-F238E27FC236}">
                <a16:creationId xmlns:a16="http://schemas.microsoft.com/office/drawing/2014/main" id="{142E1DDD-1193-5B3C-38DE-84EBF72EBBCE}"/>
              </a:ext>
            </a:extLst>
          </p:cNvPr>
          <p:cNvPicPr>
            <a:picLocks noChangeAspect="1"/>
          </p:cNvPicPr>
          <p:nvPr userDrawn="1"/>
        </p:nvPicPr>
        <p:blipFill rotWithShape="1">
          <a:blip r:embed="rId4"/>
          <a:srcRect t="84888"/>
          <a:stretch/>
        </p:blipFill>
        <p:spPr>
          <a:xfrm>
            <a:off x="25522" y="5799652"/>
            <a:ext cx="12197656" cy="1036842"/>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C68537BA-7E15-6D29-C054-38A15673D1F9}"/>
              </a:ext>
            </a:extLst>
          </p:cNvPr>
          <p:cNvPicPr>
            <a:picLocks noChangeAspect="1"/>
          </p:cNvPicPr>
          <p:nvPr userDrawn="1"/>
        </p:nvPicPr>
        <p:blipFill>
          <a:blip r:embed="rId5"/>
          <a:stretch>
            <a:fillRect/>
          </a:stretch>
        </p:blipFill>
        <p:spPr>
          <a:xfrm>
            <a:off x="25522" y="41083"/>
            <a:ext cx="3910452" cy="2033434"/>
          </a:xfrm>
          <a:prstGeom prst="rect">
            <a:avLst/>
          </a:prstGeom>
        </p:spPr>
      </p:pic>
      <p:sp>
        <p:nvSpPr>
          <p:cNvPr id="2" name="TextBox 1">
            <a:extLst>
              <a:ext uri="{FF2B5EF4-FFF2-40B4-BE49-F238E27FC236}">
                <a16:creationId xmlns:a16="http://schemas.microsoft.com/office/drawing/2014/main" id="{ACBAA201-0679-C88E-8DCB-3BD4A09D1ED0}"/>
              </a:ext>
            </a:extLst>
          </p:cNvPr>
          <p:cNvSpPr txBox="1"/>
          <p:nvPr userDrawn="1"/>
        </p:nvSpPr>
        <p:spPr>
          <a:xfrm>
            <a:off x="4309197" y="2883047"/>
            <a:ext cx="5112328" cy="830997"/>
          </a:xfrm>
          <a:prstGeom prst="rect">
            <a:avLst/>
          </a:prstGeom>
          <a:noFill/>
        </p:spPr>
        <p:txBody>
          <a:bodyPr wrap="square" rtlCol="0">
            <a:spAutoFit/>
          </a:bodyPr>
          <a:lstStyle/>
          <a:p>
            <a:r>
              <a:rPr lang="en-US" sz="4800">
                <a:solidFill>
                  <a:schemeClr val="bg1"/>
                </a:solidFill>
                <a:latin typeface="Century Gothic" panose="020B0502020202020204" pitchFamily="34" charset="0"/>
              </a:rPr>
              <a:t>Thank you!</a:t>
            </a:r>
          </a:p>
        </p:txBody>
      </p:sp>
    </p:spTree>
    <p:extLst>
      <p:ext uri="{BB962C8B-B14F-4D97-AF65-F5344CB8AC3E}">
        <p14:creationId xmlns:p14="http://schemas.microsoft.com/office/powerpoint/2010/main" val="35772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18AF1-BBDD-5C45-BD8A-357304E54C07}" type="slidenum">
              <a:rPr lang="en-US" smtClean="0"/>
              <a:t>‹#›</a:t>
            </a:fld>
            <a:endParaRPr lang="en-US"/>
          </a:p>
        </p:txBody>
      </p:sp>
    </p:spTree>
    <p:extLst>
      <p:ext uri="{BB962C8B-B14F-4D97-AF65-F5344CB8AC3E}">
        <p14:creationId xmlns:p14="http://schemas.microsoft.com/office/powerpoint/2010/main" val="1253812883"/>
      </p:ext>
    </p:extLst>
  </p:cSld>
  <p:clrMap bg1="lt1" tx1="dk1" bg2="lt2" tx2="dk2" accent1="accent1" accent2="accent2" accent3="accent3" accent4="accent4" accent5="accent5" accent6="accent6" hlink="hlink" folHlink="folHlink"/>
  <p:sldLayoutIdLst>
    <p:sldLayoutId id="2147483713" r:id="rId1"/>
    <p:sldLayoutId id="2147483706" r:id="rId2"/>
    <p:sldLayoutId id="2147483707" r:id="rId3"/>
    <p:sldLayoutId id="2147483708" r:id="rId4"/>
    <p:sldLayoutId id="2147483709" r:id="rId5"/>
    <p:sldLayoutId id="2147483710" r:id="rId6"/>
    <p:sldLayoutId id="2147483711" r:id="rId7"/>
    <p:sldLayoutId id="2147483712" r:id="rId8"/>
    <p:sldLayoutId id="2147483716" r:id="rId9"/>
  </p:sldLayoutIdLst>
  <p:hf hdr="0" ftr="0" dt="0"/>
  <p:txStyles>
    <p:title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p:titleStyle>
    <p:body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18AF1-BBDD-5C45-BD8A-357304E54C07}" type="slidenum">
              <a:rPr lang="en-US" smtClean="0"/>
              <a:t>‹#›</a:t>
            </a:fld>
            <a:endParaRPr lang="en-US"/>
          </a:p>
        </p:txBody>
      </p:sp>
    </p:spTree>
    <p:extLst>
      <p:ext uri="{BB962C8B-B14F-4D97-AF65-F5344CB8AC3E}">
        <p14:creationId xmlns:p14="http://schemas.microsoft.com/office/powerpoint/2010/main" val="148973124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hf hdr="0" ftr="0" dt="0"/>
  <p:txStyles>
    <p:title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p:titleStyle>
    <p:body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cquin.icap.columbia.edu/wp-content/uploads/2023/08/AHD-Quality-Standards-and-Indicators_Pilot-Version_28-March-2023.pdf"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94A7-28E9-5E50-2EFC-B01D8C0D10B0}"/>
              </a:ext>
            </a:extLst>
          </p:cNvPr>
          <p:cNvSpPr>
            <a:spLocks noGrp="1"/>
          </p:cNvSpPr>
          <p:nvPr>
            <p:ph type="title"/>
          </p:nvPr>
        </p:nvSpPr>
        <p:spPr>
          <a:xfrm>
            <a:off x="3168073" y="1626303"/>
            <a:ext cx="7162800" cy="1248208"/>
          </a:xfrm>
        </p:spPr>
        <p:txBody>
          <a:bodyPr>
            <a:normAutofit fontScale="90000"/>
          </a:bodyPr>
          <a:lstStyle/>
          <a:p>
            <a:r>
              <a:rPr lang="en-US" dirty="0"/>
              <a:t>The CQUIN Advanced HIV Disease Quality Standards and Indicators Framework</a:t>
            </a:r>
          </a:p>
        </p:txBody>
      </p:sp>
      <p:sp>
        <p:nvSpPr>
          <p:cNvPr id="4" name="Text Placeholder 3">
            <a:extLst>
              <a:ext uri="{FF2B5EF4-FFF2-40B4-BE49-F238E27FC236}">
                <a16:creationId xmlns:a16="http://schemas.microsoft.com/office/drawing/2014/main" id="{B7D39257-BC1A-99B1-C0D8-E806B957C64E}"/>
              </a:ext>
            </a:extLst>
          </p:cNvPr>
          <p:cNvSpPr>
            <a:spLocks noGrp="1"/>
          </p:cNvSpPr>
          <p:nvPr>
            <p:ph type="body" idx="1"/>
          </p:nvPr>
        </p:nvSpPr>
        <p:spPr>
          <a:xfrm>
            <a:off x="3241964" y="2994518"/>
            <a:ext cx="7162800" cy="1246958"/>
          </a:xfrm>
        </p:spPr>
        <p:txBody>
          <a:bodyPr>
            <a:normAutofit fontScale="92500" lnSpcReduction="10000"/>
          </a:bodyPr>
          <a:lstStyle/>
          <a:p>
            <a:r>
              <a:rPr lang="en-US" dirty="0"/>
              <a:t>Gillian Dougherty &amp; Martin Msukwa</a:t>
            </a:r>
          </a:p>
          <a:p>
            <a:r>
              <a:rPr lang="en-US" dirty="0"/>
              <a:t>ICAP at Columbia University</a:t>
            </a:r>
          </a:p>
          <a:p>
            <a:r>
              <a:rPr lang="en-US" dirty="0"/>
              <a:t>13 November 2023</a:t>
            </a:r>
          </a:p>
        </p:txBody>
      </p:sp>
    </p:spTree>
    <p:extLst>
      <p:ext uri="{BB962C8B-B14F-4D97-AF65-F5344CB8AC3E}">
        <p14:creationId xmlns:p14="http://schemas.microsoft.com/office/powerpoint/2010/main" val="47774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E52C-5D3F-9C10-4BF8-DA50A9CD6D0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F62F03C-B267-50A4-BEA8-F3AC0CFDEBD3}"/>
              </a:ext>
            </a:extLst>
          </p:cNvPr>
          <p:cNvSpPr>
            <a:spLocks noGrp="1"/>
          </p:cNvSpPr>
          <p:nvPr>
            <p:ph sz="quarter" idx="11"/>
          </p:nvPr>
        </p:nvSpPr>
        <p:spPr/>
        <p:txBody>
          <a:bodyPr>
            <a:normAutofit/>
          </a:bodyPr>
          <a:lstStyle/>
          <a:p>
            <a:pPr>
              <a:lnSpc>
                <a:spcPct val="150000"/>
              </a:lnSpc>
            </a:pPr>
            <a:r>
              <a:rPr lang="en-US" sz="2000" dirty="0"/>
              <a:t>1.	What is the AHD Quality Standards and Indicators Framework? </a:t>
            </a:r>
          </a:p>
          <a:p>
            <a:pPr>
              <a:lnSpc>
                <a:spcPct val="150000"/>
              </a:lnSpc>
            </a:pPr>
            <a:r>
              <a:rPr lang="en-US" sz="2000" dirty="0"/>
              <a:t>2.	How does it work?</a:t>
            </a:r>
          </a:p>
          <a:p>
            <a:pPr>
              <a:lnSpc>
                <a:spcPct val="150000"/>
              </a:lnSpc>
            </a:pPr>
            <a:r>
              <a:rPr lang="en-US" sz="2000" dirty="0"/>
              <a:t>3.	How does it improve the quality of AHD services?</a:t>
            </a:r>
          </a:p>
          <a:p>
            <a:pPr>
              <a:lnSpc>
                <a:spcPct val="150000"/>
              </a:lnSpc>
            </a:pPr>
            <a:endParaRPr lang="en-US" sz="2000" dirty="0"/>
          </a:p>
        </p:txBody>
      </p:sp>
    </p:spTree>
    <p:extLst>
      <p:ext uri="{BB962C8B-B14F-4D97-AF65-F5344CB8AC3E}">
        <p14:creationId xmlns:p14="http://schemas.microsoft.com/office/powerpoint/2010/main" val="2146005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ocument with text on it&#10;&#10;Description automatically generated">
            <a:extLst>
              <a:ext uri="{FF2B5EF4-FFF2-40B4-BE49-F238E27FC236}">
                <a16:creationId xmlns:a16="http://schemas.microsoft.com/office/drawing/2014/main" id="{30D69BC8-AC7A-6BAF-76CF-BC5A94C17483}"/>
              </a:ext>
            </a:extLst>
          </p:cNvPr>
          <p:cNvPicPr>
            <a:picLocks noChangeAspect="1"/>
          </p:cNvPicPr>
          <p:nvPr/>
        </p:nvPicPr>
        <p:blipFill>
          <a:blip r:embed="rId3"/>
          <a:stretch>
            <a:fillRect/>
          </a:stretch>
        </p:blipFill>
        <p:spPr>
          <a:xfrm>
            <a:off x="339345" y="0"/>
            <a:ext cx="4714875" cy="6858000"/>
          </a:xfrm>
          <a:prstGeom prst="rect">
            <a:avLst/>
          </a:prstGeom>
          <a:noFill/>
        </p:spPr>
      </p:pic>
      <p:sp>
        <p:nvSpPr>
          <p:cNvPr id="2" name="Title 1">
            <a:extLst>
              <a:ext uri="{FF2B5EF4-FFF2-40B4-BE49-F238E27FC236}">
                <a16:creationId xmlns:a16="http://schemas.microsoft.com/office/drawing/2014/main" id="{466A9BBF-395B-E64A-5B14-A44C1492FBF6}"/>
              </a:ext>
            </a:extLst>
          </p:cNvPr>
          <p:cNvSpPr>
            <a:spLocks noGrp="1"/>
          </p:cNvSpPr>
          <p:nvPr>
            <p:ph type="title"/>
          </p:nvPr>
        </p:nvSpPr>
        <p:spPr>
          <a:xfrm>
            <a:off x="7381496" y="508000"/>
            <a:ext cx="4366006" cy="850899"/>
          </a:xfrm>
        </p:spPr>
        <p:txBody>
          <a:bodyPr anchor="t">
            <a:normAutofit/>
          </a:bodyPr>
          <a:lstStyle/>
          <a:p>
            <a:pPr>
              <a:lnSpc>
                <a:spcPct val="90000"/>
              </a:lnSpc>
            </a:pPr>
            <a:r>
              <a:rPr lang="en-US" sz="1800" dirty="0"/>
              <a:t>What is the AHD Quality Standards and Indicators Framework?</a:t>
            </a:r>
          </a:p>
        </p:txBody>
      </p:sp>
      <p:sp>
        <p:nvSpPr>
          <p:cNvPr id="16" name="Text Placeholder 3">
            <a:extLst>
              <a:ext uri="{FF2B5EF4-FFF2-40B4-BE49-F238E27FC236}">
                <a16:creationId xmlns:a16="http://schemas.microsoft.com/office/drawing/2014/main" id="{8ED20C33-4AB4-3293-9A75-3564002C6931}"/>
              </a:ext>
            </a:extLst>
          </p:cNvPr>
          <p:cNvSpPr>
            <a:spLocks noGrp="1"/>
          </p:cNvSpPr>
          <p:nvPr>
            <p:ph type="body" sz="quarter" idx="10"/>
          </p:nvPr>
        </p:nvSpPr>
        <p:spPr>
          <a:xfrm>
            <a:off x="7381495" y="1600200"/>
            <a:ext cx="4366006" cy="4046456"/>
          </a:xfrm>
        </p:spPr>
        <p:txBody>
          <a:bodyPr/>
          <a:lstStyle/>
          <a:p>
            <a:pPr marL="285750" indent="-285750">
              <a:buFont typeface="Arial" panose="020B0604020202020204" pitchFamily="34" charset="0"/>
              <a:buChar char="•"/>
            </a:pPr>
            <a:r>
              <a:rPr lang="en-US" dirty="0"/>
              <a:t>The CQUIN Quality Standards Framework for Advanced HIV Disease Service Delivery are a set of quality standards and indicators recommended for use for periodic assessment at all service delivery points where AHD can be identified and managed to ensure the quality of AHD services is constantly improved and sustained.</a:t>
            </a:r>
          </a:p>
          <a:p>
            <a:pPr marL="285750" indent="-285750">
              <a:buFont typeface="Arial" panose="020B0604020202020204" pitchFamily="34" charset="0"/>
              <a:buChar char="•"/>
            </a:pPr>
            <a:r>
              <a:rPr lang="en-US" dirty="0"/>
              <a:t>These CQUIN Quality Standards Framework for Advanced HIV Disease Service Delivery should be used jointly with the CQUIN Quality Standards Framework for Less Intensive Models.</a:t>
            </a:r>
          </a:p>
        </p:txBody>
      </p:sp>
      <p:sp>
        <p:nvSpPr>
          <p:cNvPr id="12" name="TextBox 11">
            <a:extLst>
              <a:ext uri="{FF2B5EF4-FFF2-40B4-BE49-F238E27FC236}">
                <a16:creationId xmlns:a16="http://schemas.microsoft.com/office/drawing/2014/main" id="{596AB019-A163-0A91-9890-E92AF24FA4C8}"/>
              </a:ext>
            </a:extLst>
          </p:cNvPr>
          <p:cNvSpPr txBox="1"/>
          <p:nvPr/>
        </p:nvSpPr>
        <p:spPr>
          <a:xfrm>
            <a:off x="4990816" y="1715339"/>
            <a:ext cx="1835131" cy="4524315"/>
          </a:xfrm>
          <a:prstGeom prst="rect">
            <a:avLst/>
          </a:prstGeom>
          <a:solidFill>
            <a:schemeClr val="accent1">
              <a:lumMod val="20000"/>
              <a:lumOff val="80000"/>
            </a:schemeClr>
          </a:solidFill>
        </p:spPr>
        <p:txBody>
          <a:bodyPr wrap="square" lIns="91440" tIns="45720" rIns="91440" bIns="45720" rtlCol="0" anchor="t">
            <a:spAutoFit/>
          </a:bodyPr>
          <a:lstStyle/>
          <a:p>
            <a:r>
              <a:rPr lang="en-US" b="1" dirty="0"/>
              <a:t>Link:</a:t>
            </a:r>
            <a:r>
              <a:rPr lang="en-US" sz="1400" b="1" dirty="0"/>
              <a:t> </a:t>
            </a:r>
            <a:r>
              <a:rPr lang="en-US" sz="1400" b="1" dirty="0">
                <a:hlinkClick r:id="rId4"/>
              </a:rPr>
              <a:t>https://cquin.icap.columbia.edu/wp-content/uploads/2023/08/AHD-Quality-Standards-and-Indicators_Pilot-Version_28-March-2023.pdf</a:t>
            </a:r>
            <a:r>
              <a:rPr lang="en-US" sz="1400" b="1" dirty="0"/>
              <a:t>   </a:t>
            </a:r>
          </a:p>
          <a:p>
            <a:endParaRPr lang="en-US" sz="1400" b="1" dirty="0">
              <a:cs typeface="Calibri"/>
            </a:endParaRPr>
          </a:p>
          <a:p>
            <a:r>
              <a:rPr lang="en-US" b="1" dirty="0">
                <a:cs typeface="Calibri"/>
              </a:rPr>
              <a:t>QR Code:</a:t>
            </a: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p:txBody>
      </p:sp>
      <p:pic>
        <p:nvPicPr>
          <p:cNvPr id="3" name="Picture 2" descr="A qr code with a black border&#10;&#10;Description automatically generated">
            <a:extLst>
              <a:ext uri="{FF2B5EF4-FFF2-40B4-BE49-F238E27FC236}">
                <a16:creationId xmlns:a16="http://schemas.microsoft.com/office/drawing/2014/main" id="{18FA54F4-EE8D-55EC-97CC-F1DF999BF468}"/>
              </a:ext>
            </a:extLst>
          </p:cNvPr>
          <p:cNvPicPr>
            <a:picLocks noChangeAspect="1"/>
          </p:cNvPicPr>
          <p:nvPr/>
        </p:nvPicPr>
        <p:blipFill>
          <a:blip r:embed="rId5"/>
          <a:stretch>
            <a:fillRect/>
          </a:stretch>
        </p:blipFill>
        <p:spPr>
          <a:xfrm>
            <a:off x="5046372" y="4383133"/>
            <a:ext cx="1734355" cy="1734435"/>
          </a:xfrm>
          <a:prstGeom prst="rect">
            <a:avLst/>
          </a:prstGeom>
        </p:spPr>
      </p:pic>
    </p:spTree>
    <p:extLst>
      <p:ext uri="{BB962C8B-B14F-4D97-AF65-F5344CB8AC3E}">
        <p14:creationId xmlns:p14="http://schemas.microsoft.com/office/powerpoint/2010/main" val="3882764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0909-A915-0278-DDA4-3AD33DB02D33}"/>
              </a:ext>
            </a:extLst>
          </p:cNvPr>
          <p:cNvSpPr>
            <a:spLocks noGrp="1"/>
          </p:cNvSpPr>
          <p:nvPr>
            <p:ph type="title"/>
          </p:nvPr>
        </p:nvSpPr>
        <p:spPr/>
        <p:txBody>
          <a:bodyPr>
            <a:normAutofit fontScale="90000"/>
          </a:bodyPr>
          <a:lstStyle/>
          <a:p>
            <a:r>
              <a:rPr lang="en-US" sz="2800" dirty="0"/>
              <a:t>How does it work?</a:t>
            </a:r>
            <a:br>
              <a:rPr lang="en-US" sz="2800" dirty="0"/>
            </a:br>
            <a:endParaRPr lang="en-US" dirty="0"/>
          </a:p>
        </p:txBody>
      </p:sp>
      <p:pic>
        <p:nvPicPr>
          <p:cNvPr id="7" name="Picture 6">
            <a:extLst>
              <a:ext uri="{FF2B5EF4-FFF2-40B4-BE49-F238E27FC236}">
                <a16:creationId xmlns:a16="http://schemas.microsoft.com/office/drawing/2014/main" id="{F58F4393-9017-755C-CE58-A67D62BAD7DA}"/>
              </a:ext>
            </a:extLst>
          </p:cNvPr>
          <p:cNvPicPr>
            <a:picLocks noChangeAspect="1"/>
          </p:cNvPicPr>
          <p:nvPr/>
        </p:nvPicPr>
        <p:blipFill>
          <a:blip r:embed="rId3"/>
          <a:stretch>
            <a:fillRect/>
          </a:stretch>
        </p:blipFill>
        <p:spPr>
          <a:xfrm>
            <a:off x="7023371" y="704537"/>
            <a:ext cx="5037412" cy="5361739"/>
          </a:xfrm>
          <a:prstGeom prst="rect">
            <a:avLst/>
          </a:prstGeom>
        </p:spPr>
      </p:pic>
      <p:graphicFrame>
        <p:nvGraphicFramePr>
          <p:cNvPr id="8" name="Diagram 7">
            <a:extLst>
              <a:ext uri="{FF2B5EF4-FFF2-40B4-BE49-F238E27FC236}">
                <a16:creationId xmlns:a16="http://schemas.microsoft.com/office/drawing/2014/main" id="{35644544-F8DF-E069-239B-4FF27B614F5D}"/>
              </a:ext>
            </a:extLst>
          </p:cNvPr>
          <p:cNvGraphicFramePr/>
          <p:nvPr>
            <p:extLst>
              <p:ext uri="{D42A27DB-BD31-4B8C-83A1-F6EECF244321}">
                <p14:modId xmlns:p14="http://schemas.microsoft.com/office/powerpoint/2010/main" val="797636124"/>
              </p:ext>
            </p:extLst>
          </p:nvPr>
        </p:nvGraphicFramePr>
        <p:xfrm>
          <a:off x="612396" y="1112363"/>
          <a:ext cx="6031595" cy="5224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441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A820-56DF-9518-A69E-5C98848B0CBD}"/>
              </a:ext>
            </a:extLst>
          </p:cNvPr>
          <p:cNvSpPr>
            <a:spLocks noGrp="1"/>
          </p:cNvSpPr>
          <p:nvPr>
            <p:ph type="title"/>
          </p:nvPr>
        </p:nvSpPr>
        <p:spPr/>
        <p:txBody>
          <a:bodyPr>
            <a:normAutofit fontScale="90000"/>
          </a:bodyPr>
          <a:lstStyle/>
          <a:p>
            <a:r>
              <a:rPr lang="en-US" sz="2800" dirty="0"/>
              <a:t>How does it improve the quality of AHD services?</a:t>
            </a:r>
            <a:br>
              <a:rPr lang="en-US" sz="2800" dirty="0"/>
            </a:br>
            <a:endParaRPr lang="en-US" dirty="0"/>
          </a:p>
        </p:txBody>
      </p:sp>
      <p:pic>
        <p:nvPicPr>
          <p:cNvPr id="5" name="Picture 4">
            <a:extLst>
              <a:ext uri="{FF2B5EF4-FFF2-40B4-BE49-F238E27FC236}">
                <a16:creationId xmlns:a16="http://schemas.microsoft.com/office/drawing/2014/main" id="{4F55F9B4-A948-17C4-112D-696947EB2486}"/>
              </a:ext>
            </a:extLst>
          </p:cNvPr>
          <p:cNvPicPr>
            <a:picLocks noChangeAspect="1"/>
          </p:cNvPicPr>
          <p:nvPr/>
        </p:nvPicPr>
        <p:blipFill>
          <a:blip r:embed="rId3"/>
          <a:stretch>
            <a:fillRect/>
          </a:stretch>
        </p:blipFill>
        <p:spPr>
          <a:xfrm>
            <a:off x="176520" y="2610463"/>
            <a:ext cx="6096528" cy="3429297"/>
          </a:xfrm>
          <a:prstGeom prst="rect">
            <a:avLst/>
          </a:prstGeom>
        </p:spPr>
      </p:pic>
      <p:sp>
        <p:nvSpPr>
          <p:cNvPr id="4" name="Text Placeholder 3">
            <a:extLst>
              <a:ext uri="{FF2B5EF4-FFF2-40B4-BE49-F238E27FC236}">
                <a16:creationId xmlns:a16="http://schemas.microsoft.com/office/drawing/2014/main" id="{920FE4B8-41F8-1FDD-D49E-8C486CCE5D57}"/>
              </a:ext>
            </a:extLst>
          </p:cNvPr>
          <p:cNvSpPr>
            <a:spLocks noGrp="1"/>
          </p:cNvSpPr>
          <p:nvPr>
            <p:ph type="body" sz="quarter" idx="10"/>
          </p:nvPr>
        </p:nvSpPr>
        <p:spPr>
          <a:xfrm>
            <a:off x="329311" y="1423085"/>
            <a:ext cx="6140450" cy="4738688"/>
          </a:xfrm>
        </p:spPr>
        <p:txBody>
          <a:bodyPr/>
          <a:lstStyle/>
          <a:p>
            <a:r>
              <a:rPr lang="en-US" dirty="0"/>
              <a:t>Applying QI methods, tools and approaches to improve quality challenges identified during the assessment process</a:t>
            </a:r>
          </a:p>
        </p:txBody>
      </p:sp>
      <p:pic>
        <p:nvPicPr>
          <p:cNvPr id="8" name="Picture 7">
            <a:extLst>
              <a:ext uri="{FF2B5EF4-FFF2-40B4-BE49-F238E27FC236}">
                <a16:creationId xmlns:a16="http://schemas.microsoft.com/office/drawing/2014/main" id="{B7851349-4DD7-CBDE-859E-BAAE9ED80B39}"/>
              </a:ext>
            </a:extLst>
          </p:cNvPr>
          <p:cNvPicPr>
            <a:picLocks noChangeAspect="1"/>
          </p:cNvPicPr>
          <p:nvPr/>
        </p:nvPicPr>
        <p:blipFill rotWithShape="1">
          <a:blip r:embed="rId4"/>
          <a:srcRect l="12554" r="18603"/>
          <a:stretch/>
        </p:blipFill>
        <p:spPr>
          <a:xfrm>
            <a:off x="7464677" y="1598620"/>
            <a:ext cx="4197096" cy="3429297"/>
          </a:xfrm>
          <a:prstGeom prst="rect">
            <a:avLst/>
          </a:prstGeom>
        </p:spPr>
      </p:pic>
    </p:spTree>
    <p:extLst>
      <p:ext uri="{BB962C8B-B14F-4D97-AF65-F5344CB8AC3E}">
        <p14:creationId xmlns:p14="http://schemas.microsoft.com/office/powerpoint/2010/main" val="105961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8934-D9EA-1AF7-D24C-A3F9BE4CCBBF}"/>
              </a:ext>
            </a:extLst>
          </p:cNvPr>
          <p:cNvSpPr>
            <a:spLocks noGrp="1"/>
          </p:cNvSpPr>
          <p:nvPr>
            <p:ph type="title"/>
          </p:nvPr>
        </p:nvSpPr>
        <p:spPr/>
        <p:txBody>
          <a:bodyPr/>
          <a:lstStyle/>
          <a:p>
            <a:r>
              <a:rPr lang="en-US" dirty="0"/>
              <a:t>Findings from the AHD Quality Standards Pilot</a:t>
            </a:r>
          </a:p>
        </p:txBody>
      </p:sp>
      <p:pic>
        <p:nvPicPr>
          <p:cNvPr id="5" name="Content Placeholder 4">
            <a:extLst>
              <a:ext uri="{FF2B5EF4-FFF2-40B4-BE49-F238E27FC236}">
                <a16:creationId xmlns:a16="http://schemas.microsoft.com/office/drawing/2014/main" id="{3126843F-86A7-0D07-FE39-911A4E14E2E2}"/>
              </a:ext>
            </a:extLst>
          </p:cNvPr>
          <p:cNvPicPr>
            <a:picLocks noGrp="1" noChangeAspect="1"/>
          </p:cNvPicPr>
          <p:nvPr>
            <p:ph sz="quarter" idx="11"/>
          </p:nvPr>
        </p:nvPicPr>
        <p:blipFill>
          <a:blip r:embed="rId3"/>
          <a:stretch>
            <a:fillRect/>
          </a:stretch>
        </p:blipFill>
        <p:spPr>
          <a:xfrm>
            <a:off x="2501824" y="1511300"/>
            <a:ext cx="8069414" cy="4738688"/>
          </a:xfrm>
        </p:spPr>
      </p:pic>
    </p:spTree>
    <p:extLst>
      <p:ext uri="{BB962C8B-B14F-4D97-AF65-F5344CB8AC3E}">
        <p14:creationId xmlns:p14="http://schemas.microsoft.com/office/powerpoint/2010/main" val="164590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8FAA-DB3F-B1F6-AC7B-EA13FEDA8FC5}"/>
              </a:ext>
            </a:extLst>
          </p:cNvPr>
          <p:cNvSpPr>
            <a:spLocks noGrp="1"/>
          </p:cNvSpPr>
          <p:nvPr>
            <p:ph type="title"/>
          </p:nvPr>
        </p:nvSpPr>
        <p:spPr>
          <a:xfrm>
            <a:off x="1988898" y="90539"/>
            <a:ext cx="9144456" cy="580103"/>
          </a:xfrm>
        </p:spPr>
        <p:txBody>
          <a:bodyPr anchor="t">
            <a:normAutofit/>
          </a:bodyPr>
          <a:lstStyle/>
          <a:p>
            <a:r>
              <a:rPr lang="en-US" dirty="0">
                <a:latin typeface="Century Gothic"/>
              </a:rPr>
              <a:t>AHD Capability Maturity Model: The Quality Domain</a:t>
            </a:r>
          </a:p>
        </p:txBody>
      </p:sp>
      <p:graphicFrame>
        <p:nvGraphicFramePr>
          <p:cNvPr id="9" name="Content Placeholder 8">
            <a:extLst>
              <a:ext uri="{FF2B5EF4-FFF2-40B4-BE49-F238E27FC236}">
                <a16:creationId xmlns:a16="http://schemas.microsoft.com/office/drawing/2014/main" id="{8B164948-616B-A43F-257E-FABE0BC5C5C2}"/>
              </a:ext>
            </a:extLst>
          </p:cNvPr>
          <p:cNvGraphicFramePr>
            <a:graphicFrameLocks noGrp="1"/>
          </p:cNvGraphicFramePr>
          <p:nvPr>
            <p:ph sz="quarter" idx="12"/>
          </p:nvPr>
        </p:nvGraphicFramePr>
        <p:xfrm>
          <a:off x="1680944" y="935311"/>
          <a:ext cx="5865092" cy="2961849"/>
        </p:xfrm>
        <a:graphic>
          <a:graphicData uri="http://schemas.openxmlformats.org/drawingml/2006/table">
            <a:tbl>
              <a:tblPr firstRow="1" firstCol="1" bandRow="1"/>
              <a:tblGrid>
                <a:gridCol w="1031538">
                  <a:extLst>
                    <a:ext uri="{9D8B030D-6E8A-4147-A177-3AD203B41FA5}">
                      <a16:colId xmlns:a16="http://schemas.microsoft.com/office/drawing/2014/main" val="334000761"/>
                    </a:ext>
                  </a:extLst>
                </a:gridCol>
                <a:gridCol w="966366">
                  <a:extLst>
                    <a:ext uri="{9D8B030D-6E8A-4147-A177-3AD203B41FA5}">
                      <a16:colId xmlns:a16="http://schemas.microsoft.com/office/drawing/2014/main" val="2956421873"/>
                    </a:ext>
                  </a:extLst>
                </a:gridCol>
                <a:gridCol w="966797">
                  <a:extLst>
                    <a:ext uri="{9D8B030D-6E8A-4147-A177-3AD203B41FA5}">
                      <a16:colId xmlns:a16="http://schemas.microsoft.com/office/drawing/2014/main" val="2448591078"/>
                    </a:ext>
                  </a:extLst>
                </a:gridCol>
                <a:gridCol w="966797">
                  <a:extLst>
                    <a:ext uri="{9D8B030D-6E8A-4147-A177-3AD203B41FA5}">
                      <a16:colId xmlns:a16="http://schemas.microsoft.com/office/drawing/2014/main" val="589263920"/>
                    </a:ext>
                  </a:extLst>
                </a:gridCol>
                <a:gridCol w="966797">
                  <a:extLst>
                    <a:ext uri="{9D8B030D-6E8A-4147-A177-3AD203B41FA5}">
                      <a16:colId xmlns:a16="http://schemas.microsoft.com/office/drawing/2014/main" val="2379133460"/>
                    </a:ext>
                  </a:extLst>
                </a:gridCol>
                <a:gridCol w="966797">
                  <a:extLst>
                    <a:ext uri="{9D8B030D-6E8A-4147-A177-3AD203B41FA5}">
                      <a16:colId xmlns:a16="http://schemas.microsoft.com/office/drawing/2014/main" val="1301987777"/>
                    </a:ext>
                  </a:extLst>
                </a:gridCol>
              </a:tblGrid>
              <a:tr h="116012">
                <a:tc>
                  <a:txBody>
                    <a:bodyPr/>
                    <a:lstStyle/>
                    <a:p>
                      <a:pPr marL="0" marR="0" indent="0">
                        <a:lnSpc>
                          <a:spcPct val="107000"/>
                        </a:lnSpc>
                        <a:spcBef>
                          <a:spcPts val="0"/>
                        </a:spcBef>
                        <a:spcAft>
                          <a:spcPts val="0"/>
                        </a:spcAft>
                      </a:pPr>
                      <a:r>
                        <a:rPr lang="en-US" sz="1200">
                          <a:solidFill>
                            <a:srgbClr val="000000"/>
                          </a:solidFill>
                          <a:effectLst/>
                          <a:latin typeface="+mn-lt"/>
                          <a:ea typeface="Cambria" panose="02040503050406030204" pitchFamily="18" charset="0"/>
                          <a:cs typeface="Cambria" panose="02040503050406030204" pitchFamily="18" charset="0"/>
                        </a:rPr>
                        <a:t> </a:t>
                      </a: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indent="0">
                        <a:lnSpc>
                          <a:spcPct val="107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 </a:t>
                      </a:r>
                      <a:endParaRPr lang="en-US" sz="1200">
                        <a:solidFill>
                          <a:srgbClr val="000000"/>
                        </a:solidFill>
                        <a:effectLst/>
                        <a:latin typeface="+mn-lt"/>
                        <a:ea typeface="Cambria" panose="02040503050406030204" pitchFamily="18" charset="0"/>
                        <a:cs typeface="Cambria" panose="02040503050406030204" pitchFamily="18" charset="0"/>
                      </a:endParaRP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635" marR="0" indent="0">
                        <a:lnSpc>
                          <a:spcPct val="107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 </a:t>
                      </a:r>
                      <a:endParaRPr lang="en-US" sz="1200">
                        <a:solidFill>
                          <a:srgbClr val="000000"/>
                        </a:solidFill>
                        <a:effectLst/>
                        <a:latin typeface="+mn-lt"/>
                        <a:ea typeface="Cambria" panose="02040503050406030204" pitchFamily="18" charset="0"/>
                        <a:cs typeface="Cambria" panose="02040503050406030204" pitchFamily="18" charset="0"/>
                      </a:endParaRP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635" marR="0" indent="0">
                        <a:lnSpc>
                          <a:spcPct val="107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 </a:t>
                      </a:r>
                      <a:endParaRPr lang="en-US" sz="1200">
                        <a:solidFill>
                          <a:srgbClr val="000000"/>
                        </a:solidFill>
                        <a:effectLst/>
                        <a:latin typeface="+mn-lt"/>
                        <a:ea typeface="Cambria" panose="02040503050406030204" pitchFamily="18" charset="0"/>
                        <a:cs typeface="Cambria" panose="02040503050406030204" pitchFamily="18" charset="0"/>
                      </a:endParaRP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635" marR="0" indent="0">
                        <a:lnSpc>
                          <a:spcPct val="107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 </a:t>
                      </a:r>
                      <a:endParaRPr lang="en-US" sz="1200">
                        <a:solidFill>
                          <a:srgbClr val="000000"/>
                        </a:solidFill>
                        <a:effectLst/>
                        <a:latin typeface="+mn-lt"/>
                        <a:ea typeface="Cambria" panose="02040503050406030204" pitchFamily="18" charset="0"/>
                        <a:cs typeface="Cambria" panose="02040503050406030204" pitchFamily="18" charset="0"/>
                      </a:endParaRP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1270" marR="0" indent="0">
                        <a:lnSpc>
                          <a:spcPct val="107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 </a:t>
                      </a:r>
                      <a:endParaRPr lang="en-US" sz="1200">
                        <a:solidFill>
                          <a:srgbClr val="000000"/>
                        </a:solidFill>
                        <a:effectLst/>
                        <a:latin typeface="+mn-lt"/>
                        <a:ea typeface="Cambria" panose="02040503050406030204" pitchFamily="18" charset="0"/>
                        <a:cs typeface="Cambria" panose="02040503050406030204" pitchFamily="18" charset="0"/>
                      </a:endParaRP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extLst>
                  <a:ext uri="{0D108BD9-81ED-4DB2-BD59-A6C34878D82A}">
                    <a16:rowId xmlns:a16="http://schemas.microsoft.com/office/drawing/2014/main" val="627734392"/>
                  </a:ext>
                </a:extLst>
              </a:tr>
              <a:tr h="692874">
                <a:tc>
                  <a:txBody>
                    <a:bodyPr/>
                    <a:lstStyle/>
                    <a:p>
                      <a:pPr marL="0" marR="0" indent="0">
                        <a:lnSpc>
                          <a:spcPct val="107000"/>
                        </a:lnSpc>
                        <a:spcBef>
                          <a:spcPts val="0"/>
                        </a:spcBef>
                        <a:spcAft>
                          <a:spcPts val="0"/>
                        </a:spcAft>
                      </a:pPr>
                      <a:r>
                        <a:rPr lang="en-US" sz="1200" b="1">
                          <a:solidFill>
                            <a:srgbClr val="000000"/>
                          </a:solidFill>
                          <a:effectLst/>
                          <a:latin typeface="+mn-lt"/>
                          <a:ea typeface="Arial" panose="020B0604020202020204" pitchFamily="34" charset="0"/>
                          <a:cs typeface="Cambria" panose="02040503050406030204" pitchFamily="18" charset="0"/>
                        </a:rPr>
                        <a:t>Quality of AHD Services</a:t>
                      </a:r>
                      <a:endParaRPr lang="en-US" sz="1200">
                        <a:solidFill>
                          <a:srgbClr val="000000"/>
                        </a:solidFill>
                        <a:effectLst/>
                        <a:latin typeface="+mn-lt"/>
                        <a:ea typeface="Cambria" panose="02040503050406030204" pitchFamily="18" charset="0"/>
                        <a:cs typeface="Cambria" panose="02040503050406030204" pitchFamily="18" charset="0"/>
                      </a:endParaRPr>
                    </a:p>
                    <a:p>
                      <a:pPr marL="0" marR="0" indent="0">
                        <a:lnSpc>
                          <a:spcPct val="107000"/>
                        </a:lnSpc>
                        <a:spcBef>
                          <a:spcPts val="0"/>
                        </a:spcBef>
                        <a:spcAft>
                          <a:spcPts val="0"/>
                        </a:spcAft>
                      </a:pPr>
                      <a:r>
                        <a:rPr lang="en-US" sz="1200" b="1">
                          <a:solidFill>
                            <a:srgbClr val="000000"/>
                          </a:solidFill>
                          <a:effectLst/>
                          <a:latin typeface="+mn-lt"/>
                          <a:ea typeface="Arial" panose="020B0604020202020204" pitchFamily="34" charset="0"/>
                          <a:cs typeface="Cambria" panose="02040503050406030204" pitchFamily="18" charset="0"/>
                        </a:rPr>
                        <a:t> </a:t>
                      </a:r>
                      <a:endParaRPr lang="en-US" sz="1200">
                        <a:solidFill>
                          <a:srgbClr val="000000"/>
                        </a:solidFill>
                        <a:effectLst/>
                        <a:latin typeface="+mn-lt"/>
                        <a:ea typeface="Cambria" panose="02040503050406030204" pitchFamily="18" charset="0"/>
                        <a:cs typeface="Cambria" panose="02040503050406030204" pitchFamily="18" charset="0"/>
                      </a:endParaRPr>
                    </a:p>
                    <a:p>
                      <a:pPr marL="0" marR="0" indent="0">
                        <a:lnSpc>
                          <a:spcPct val="107000"/>
                        </a:lnSpc>
                        <a:spcBef>
                          <a:spcPts val="0"/>
                        </a:spcBef>
                        <a:spcAft>
                          <a:spcPts val="0"/>
                        </a:spcAft>
                      </a:pPr>
                      <a:r>
                        <a:rPr lang="en-US" sz="1200">
                          <a:solidFill>
                            <a:srgbClr val="000000"/>
                          </a:solidFill>
                          <a:effectLst/>
                          <a:latin typeface="+mn-lt"/>
                          <a:ea typeface="Cambria" panose="02040503050406030204" pitchFamily="18" charset="0"/>
                          <a:cs typeface="Cambria" panose="02040503050406030204" pitchFamily="18" charset="0"/>
                        </a:rPr>
                        <a:t> </a:t>
                      </a: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635" marR="0" indent="0">
                        <a:lnSpc>
                          <a:spcPct val="99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Quality standards for AHD services have not been defined and </a:t>
                      </a:r>
                      <a:endParaRPr lang="en-US" sz="1200">
                        <a:solidFill>
                          <a:srgbClr val="000000"/>
                        </a:solidFill>
                        <a:effectLst/>
                        <a:latin typeface="+mn-lt"/>
                        <a:ea typeface="Cambria" panose="02040503050406030204" pitchFamily="18" charset="0"/>
                        <a:cs typeface="Cambria" panose="02040503050406030204" pitchFamily="18" charset="0"/>
                      </a:endParaRPr>
                    </a:p>
                    <a:p>
                      <a:pPr marL="635" marR="0" indent="0">
                        <a:lnSpc>
                          <a:spcPct val="107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are not currently in development </a:t>
                      </a:r>
                      <a:endParaRPr lang="en-US" sz="1200">
                        <a:solidFill>
                          <a:srgbClr val="000000"/>
                        </a:solidFill>
                        <a:effectLst/>
                        <a:latin typeface="+mn-lt"/>
                        <a:ea typeface="Cambria" panose="02040503050406030204" pitchFamily="18" charset="0"/>
                        <a:cs typeface="Cambria" panose="02040503050406030204" pitchFamily="18" charset="0"/>
                      </a:endParaRP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18415" indent="0">
                        <a:lnSpc>
                          <a:spcPct val="107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National quality standards for AHD services are in development or have been defined, but no evaluations of quality using national standards have been completed </a:t>
                      </a:r>
                      <a:endParaRPr lang="en-US" sz="1200">
                        <a:solidFill>
                          <a:srgbClr val="000000"/>
                        </a:solidFill>
                        <a:effectLst/>
                        <a:latin typeface="+mn-lt"/>
                        <a:ea typeface="Cambria" panose="02040503050406030204" pitchFamily="18" charset="0"/>
                        <a:cs typeface="Cambria" panose="02040503050406030204" pitchFamily="18" charset="0"/>
                      </a:endParaRP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indent="0">
                        <a:lnSpc>
                          <a:spcPct val="107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At least one evaluation of AHD service quality has been conducted using the national quality standards, but the results do not indicate that standards have been met  </a:t>
                      </a:r>
                      <a:endParaRPr lang="en-US" sz="1200">
                        <a:solidFill>
                          <a:srgbClr val="000000"/>
                        </a:solidFill>
                        <a:effectLst/>
                        <a:latin typeface="+mn-lt"/>
                        <a:ea typeface="Cambria" panose="02040503050406030204" pitchFamily="18" charset="0"/>
                        <a:cs typeface="Cambria" panose="02040503050406030204" pitchFamily="18" charset="0"/>
                      </a:endParaRP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indent="0">
                        <a:lnSpc>
                          <a:spcPct val="107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At least one evaluation of AHD service quality has found that the program meets established national quality standards </a:t>
                      </a:r>
                      <a:endParaRPr lang="en-US" sz="1200">
                        <a:solidFill>
                          <a:srgbClr val="000000"/>
                        </a:solidFill>
                        <a:effectLst/>
                        <a:latin typeface="+mn-lt"/>
                        <a:ea typeface="Cambria" panose="02040503050406030204" pitchFamily="18" charset="0"/>
                        <a:cs typeface="Cambria" panose="02040503050406030204" pitchFamily="18" charset="0"/>
                      </a:endParaRP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marR="0" indent="0">
                        <a:lnSpc>
                          <a:spcPct val="107000"/>
                        </a:lnSpc>
                        <a:spcBef>
                          <a:spcPts val="0"/>
                        </a:spcBef>
                        <a:spcAft>
                          <a:spcPts val="0"/>
                        </a:spcAft>
                      </a:pPr>
                      <a:r>
                        <a:rPr lang="en-US" sz="1200">
                          <a:solidFill>
                            <a:srgbClr val="000000"/>
                          </a:solidFill>
                          <a:effectLst/>
                          <a:latin typeface="+mn-lt"/>
                          <a:ea typeface="Arial" panose="020B0604020202020204" pitchFamily="34" charset="0"/>
                          <a:cs typeface="Cambria" panose="02040503050406030204" pitchFamily="18" charset="0"/>
                        </a:rPr>
                        <a:t>Repeated evaluations of AHD service quality have found that the program meets established national quality standards </a:t>
                      </a:r>
                      <a:endParaRPr lang="en-US" sz="1200">
                        <a:solidFill>
                          <a:srgbClr val="000000"/>
                        </a:solidFill>
                        <a:effectLst/>
                        <a:latin typeface="+mn-lt"/>
                        <a:ea typeface="Cambria" panose="02040503050406030204" pitchFamily="18" charset="0"/>
                        <a:cs typeface="Cambria" panose="02040503050406030204" pitchFamily="18" charset="0"/>
                      </a:endParaRPr>
                    </a:p>
                  </a:txBody>
                  <a:tcPr marL="9231" marR="0" marT="21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38159"/>
                  </a:ext>
                </a:extLst>
              </a:tr>
            </a:tbl>
          </a:graphicData>
        </a:graphic>
      </p:graphicFrame>
      <p:graphicFrame>
        <p:nvGraphicFramePr>
          <p:cNvPr id="6" name="Table 5">
            <a:extLst>
              <a:ext uri="{FF2B5EF4-FFF2-40B4-BE49-F238E27FC236}">
                <a16:creationId xmlns:a16="http://schemas.microsoft.com/office/drawing/2014/main" id="{960F203A-A6D8-F5B4-D18E-BBACF6768ABD}"/>
              </a:ext>
            </a:extLst>
          </p:cNvPr>
          <p:cNvGraphicFramePr>
            <a:graphicFrameLocks noGrp="1"/>
          </p:cNvGraphicFramePr>
          <p:nvPr/>
        </p:nvGraphicFramePr>
        <p:xfrm>
          <a:off x="8066314" y="670642"/>
          <a:ext cx="3679368" cy="4413084"/>
        </p:xfrm>
        <a:graphic>
          <a:graphicData uri="http://schemas.openxmlformats.org/drawingml/2006/table">
            <a:tbl>
              <a:tblPr/>
              <a:tblGrid>
                <a:gridCol w="1226456">
                  <a:extLst>
                    <a:ext uri="{9D8B030D-6E8A-4147-A177-3AD203B41FA5}">
                      <a16:colId xmlns:a16="http://schemas.microsoft.com/office/drawing/2014/main" val="3541956218"/>
                    </a:ext>
                  </a:extLst>
                </a:gridCol>
                <a:gridCol w="1226456">
                  <a:extLst>
                    <a:ext uri="{9D8B030D-6E8A-4147-A177-3AD203B41FA5}">
                      <a16:colId xmlns:a16="http://schemas.microsoft.com/office/drawing/2014/main" val="4241698834"/>
                    </a:ext>
                  </a:extLst>
                </a:gridCol>
                <a:gridCol w="1226456">
                  <a:extLst>
                    <a:ext uri="{9D8B030D-6E8A-4147-A177-3AD203B41FA5}">
                      <a16:colId xmlns:a16="http://schemas.microsoft.com/office/drawing/2014/main" val="2158160666"/>
                    </a:ext>
                  </a:extLst>
                </a:gridCol>
              </a:tblGrid>
              <a:tr h="339468">
                <a:tc gridSpan="3">
                  <a:txBody>
                    <a:bodyPr/>
                    <a:lstStyle/>
                    <a:p>
                      <a:pPr algn="ctr" fontAlgn="t"/>
                      <a:r>
                        <a:rPr lang="en-US" sz="1600" b="1" i="0" u="none" strike="noStrike">
                          <a:solidFill>
                            <a:srgbClr val="000000"/>
                          </a:solidFill>
                          <a:effectLst/>
                          <a:latin typeface="Calibri" panose="020F0502020204030204" pitchFamily="34" charset="0"/>
                        </a:rPr>
                        <a:t>Quality of AHD Services</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843523"/>
                  </a:ext>
                </a:extLst>
              </a:tr>
              <a:tr h="339468">
                <a:tc>
                  <a:txBody>
                    <a:bodyPr/>
                    <a:lstStyle/>
                    <a:p>
                      <a:pPr algn="l" fontAlgn="t"/>
                      <a:r>
                        <a:rPr lang="en-US" sz="1600" b="0" i="0" u="none" strike="noStrike">
                          <a:solidFill>
                            <a:srgbClr val="000000"/>
                          </a:solidFill>
                          <a:effectLst/>
                          <a:latin typeface="Calibri" panose="020F0502020204030204" pitchFamily="34" charset="0"/>
                        </a:rPr>
                        <a:t> </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1" i="0" u="none" strike="noStrike">
                          <a:solidFill>
                            <a:srgbClr val="000000"/>
                          </a:solidFill>
                          <a:effectLst/>
                          <a:latin typeface="Calibri" panose="020F0502020204030204" pitchFamily="34" charset="0"/>
                        </a:rPr>
                        <a:t>2021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1" i="0" u="none" strike="noStrike">
                          <a:solidFill>
                            <a:srgbClr val="000000"/>
                          </a:solidFill>
                          <a:effectLst/>
                          <a:latin typeface="Calibri" panose="020F0502020204030204" pitchFamily="34" charset="0"/>
                        </a:rPr>
                        <a:t>2023</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922517"/>
                  </a:ext>
                </a:extLst>
              </a:tr>
              <a:tr h="339468">
                <a:tc>
                  <a:txBody>
                    <a:bodyPr/>
                    <a:lstStyle/>
                    <a:p>
                      <a:pPr algn="l" fontAlgn="t"/>
                      <a:r>
                        <a:rPr lang="en-US" sz="1600" b="0" i="0" u="none" strike="noStrike">
                          <a:solidFill>
                            <a:srgbClr val="000000"/>
                          </a:solidFill>
                          <a:effectLst/>
                          <a:latin typeface="Calibri" panose="020F0502020204030204" pitchFamily="34" charset="0"/>
                        </a:rPr>
                        <a:t>Cote d'Ivoire</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C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t"/>
                      <a:r>
                        <a:rPr lang="en-US" sz="1600" b="0" i="0" u="none" strike="noStrike">
                          <a:solidFill>
                            <a:srgbClr val="ED7D31"/>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166846988"/>
                  </a:ext>
                </a:extLst>
              </a:tr>
              <a:tr h="339468">
                <a:tc>
                  <a:txBody>
                    <a:bodyPr/>
                    <a:lstStyle/>
                    <a:p>
                      <a:pPr algn="l" fontAlgn="t"/>
                      <a:r>
                        <a:rPr lang="en-US" sz="1600" b="0" i="0" u="none" strike="noStrike">
                          <a:solidFill>
                            <a:srgbClr val="000000"/>
                          </a:solidFill>
                          <a:effectLst/>
                          <a:latin typeface="Calibri" panose="020F0502020204030204" pitchFamily="34" charset="0"/>
                        </a:rPr>
                        <a:t>Eswatini</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C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t"/>
                      <a:r>
                        <a:rPr lang="en-US" sz="1600" b="0" i="0" u="none" strike="noStrike">
                          <a:solidFill>
                            <a:srgbClr val="FFC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01203561"/>
                  </a:ext>
                </a:extLst>
              </a:tr>
              <a:tr h="339468">
                <a:tc>
                  <a:txBody>
                    <a:bodyPr/>
                    <a:lstStyle/>
                    <a:p>
                      <a:pPr algn="l" fontAlgn="t"/>
                      <a:r>
                        <a:rPr lang="en-US" sz="1600" b="0" i="0" u="none" strike="noStrike">
                          <a:solidFill>
                            <a:srgbClr val="000000"/>
                          </a:solidFill>
                          <a:effectLst/>
                          <a:latin typeface="Calibri" panose="020F0502020204030204" pitchFamily="34" charset="0"/>
                        </a:rPr>
                        <a:t>Ethiopia</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C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t"/>
                      <a:r>
                        <a:rPr lang="en-US" sz="1600" b="0" i="0" u="none" strike="noStrike">
                          <a:solidFill>
                            <a:srgbClr val="C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179674864"/>
                  </a:ext>
                </a:extLst>
              </a:tr>
              <a:tr h="339468">
                <a:tc>
                  <a:txBody>
                    <a:bodyPr/>
                    <a:lstStyle/>
                    <a:p>
                      <a:pPr algn="l" fontAlgn="t"/>
                      <a:r>
                        <a:rPr lang="en-US" sz="1600" b="0" i="0" u="none" strike="noStrike">
                          <a:solidFill>
                            <a:srgbClr val="000000"/>
                          </a:solidFill>
                          <a:effectLst/>
                          <a:latin typeface="Calibri" panose="020F0502020204030204" pitchFamily="34" charset="0"/>
                        </a:rPr>
                        <a:t>Kenya</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C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t"/>
                      <a:r>
                        <a:rPr lang="en-US" sz="1600" b="0" i="0" u="none" strike="noStrike">
                          <a:solidFill>
                            <a:srgbClr val="ED7D31"/>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482385423"/>
                  </a:ext>
                </a:extLst>
              </a:tr>
              <a:tr h="339468">
                <a:tc>
                  <a:txBody>
                    <a:bodyPr/>
                    <a:lstStyle/>
                    <a:p>
                      <a:pPr algn="l" fontAlgn="t"/>
                      <a:r>
                        <a:rPr lang="en-US" sz="1600" b="0" i="0" u="none" strike="noStrike">
                          <a:solidFill>
                            <a:srgbClr val="000000"/>
                          </a:solidFill>
                          <a:effectLst/>
                          <a:latin typeface="Calibri" panose="020F0502020204030204" pitchFamily="34" charset="0"/>
                        </a:rPr>
                        <a:t>Malawi</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C00000"/>
                          </a:solidFill>
                          <a:effectLst/>
                          <a:latin typeface="Calibri" panose="020F0502020204030204" pitchFamily="34" charset="0"/>
                        </a:rPr>
                        <a:t>1</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t"/>
                      <a:r>
                        <a:rPr lang="en-US" sz="1600" b="0" i="0" u="none" strike="noStrike">
                          <a:solidFill>
                            <a:srgbClr val="375623"/>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582026939"/>
                  </a:ext>
                </a:extLst>
              </a:tr>
              <a:tr h="339468">
                <a:tc>
                  <a:txBody>
                    <a:bodyPr/>
                    <a:lstStyle/>
                    <a:p>
                      <a:pPr algn="l" fontAlgn="t"/>
                      <a:r>
                        <a:rPr lang="en-US" sz="1600" b="0" i="0" u="none" strike="noStrike">
                          <a:solidFill>
                            <a:srgbClr val="000000"/>
                          </a:solidFill>
                          <a:effectLst/>
                          <a:latin typeface="Calibri" panose="020F0502020204030204" pitchFamily="34" charset="0"/>
                        </a:rPr>
                        <a:t>Mozambique</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FFC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600" b="0" i="0" u="none" strike="noStrike">
                          <a:solidFill>
                            <a:srgbClr val="FFC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79890540"/>
                  </a:ext>
                </a:extLst>
              </a:tr>
              <a:tr h="339468">
                <a:tc>
                  <a:txBody>
                    <a:bodyPr/>
                    <a:lstStyle/>
                    <a:p>
                      <a:pPr algn="l" fontAlgn="t"/>
                      <a:r>
                        <a:rPr lang="en-US" sz="1600" b="0" i="0" u="none" strike="noStrike">
                          <a:solidFill>
                            <a:srgbClr val="000000"/>
                          </a:solidFill>
                          <a:effectLst/>
                          <a:latin typeface="Calibri" panose="020F0502020204030204" pitchFamily="34" charset="0"/>
                        </a:rPr>
                        <a:t>Nigeria</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ED7D31"/>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1600" b="0" i="0" u="none" strike="noStrike">
                          <a:solidFill>
                            <a:srgbClr val="FFC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129790608"/>
                  </a:ext>
                </a:extLst>
              </a:tr>
              <a:tr h="339468">
                <a:tc>
                  <a:txBody>
                    <a:bodyPr/>
                    <a:lstStyle/>
                    <a:p>
                      <a:pPr algn="l" fontAlgn="t"/>
                      <a:r>
                        <a:rPr lang="en-US" sz="1600" b="0" i="0" u="none" strike="noStrike">
                          <a:solidFill>
                            <a:srgbClr val="000000"/>
                          </a:solidFill>
                          <a:effectLst/>
                          <a:latin typeface="Calibri" panose="020F0502020204030204" pitchFamily="34" charset="0"/>
                        </a:rPr>
                        <a:t>Tanzania</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FFC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600" b="0" i="0" u="none" strike="noStrike">
                          <a:solidFill>
                            <a:srgbClr val="FFC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58205967"/>
                  </a:ext>
                </a:extLst>
              </a:tr>
              <a:tr h="339468">
                <a:tc>
                  <a:txBody>
                    <a:bodyPr/>
                    <a:lstStyle/>
                    <a:p>
                      <a:pPr algn="l" fontAlgn="t"/>
                      <a:r>
                        <a:rPr lang="en-US" sz="1600" b="0" i="0" u="none" strike="noStrike">
                          <a:solidFill>
                            <a:srgbClr val="000000"/>
                          </a:solidFill>
                          <a:effectLst/>
                          <a:latin typeface="Calibri" panose="020F0502020204030204" pitchFamily="34" charset="0"/>
                        </a:rPr>
                        <a:t>Uganda</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FFC000"/>
                          </a:solidFill>
                          <a:effectLst/>
                          <a:latin typeface="Calibri" panose="020F0502020204030204" pitchFamily="34" charset="0"/>
                        </a:rPr>
                        <a:t>3</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600" b="0" i="0" u="none" strike="noStrike">
                          <a:solidFill>
                            <a:srgbClr val="375623"/>
                          </a:solidFill>
                          <a:effectLst/>
                          <a:latin typeface="Calibri" panose="020F0502020204030204" pitchFamily="34" charset="0"/>
                        </a:rPr>
                        <a:t>5</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3851347694"/>
                  </a:ext>
                </a:extLst>
              </a:tr>
              <a:tr h="339468">
                <a:tc>
                  <a:txBody>
                    <a:bodyPr/>
                    <a:lstStyle/>
                    <a:p>
                      <a:pPr algn="l" fontAlgn="t"/>
                      <a:r>
                        <a:rPr lang="en-US" sz="1600" b="0" i="0" u="none" strike="noStrike">
                          <a:solidFill>
                            <a:srgbClr val="000000"/>
                          </a:solidFill>
                          <a:effectLst/>
                          <a:latin typeface="Calibri" panose="020F0502020204030204" pitchFamily="34" charset="0"/>
                        </a:rPr>
                        <a:t>Zambia</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ED7D31"/>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1600" b="0" i="0" u="none" strike="noStrike">
                          <a:solidFill>
                            <a:srgbClr val="ED7D31"/>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265537230"/>
                  </a:ext>
                </a:extLst>
              </a:tr>
              <a:tr h="339468">
                <a:tc>
                  <a:txBody>
                    <a:bodyPr/>
                    <a:lstStyle/>
                    <a:p>
                      <a:pPr algn="l" fontAlgn="t"/>
                      <a:r>
                        <a:rPr lang="en-US" sz="1600" b="0" i="0" u="none" strike="noStrike">
                          <a:solidFill>
                            <a:srgbClr val="000000"/>
                          </a:solidFill>
                          <a:effectLst/>
                          <a:latin typeface="Calibri" panose="020F0502020204030204" pitchFamily="34" charset="0"/>
                        </a:rPr>
                        <a:t>Zimbabwe</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ED7D31"/>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l" fontAlgn="t"/>
                      <a:r>
                        <a:rPr lang="en-US" sz="1600" b="0" i="0" u="none" strike="noStrike">
                          <a:solidFill>
                            <a:srgbClr val="ED7D31"/>
                          </a:solidFill>
                          <a:effectLst/>
                          <a:latin typeface="Calibri" panose="020F0502020204030204" pitchFamily="34" charset="0"/>
                        </a:rPr>
                        <a:t>2</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82032776"/>
                  </a:ext>
                </a:extLst>
              </a:tr>
            </a:tbl>
          </a:graphicData>
        </a:graphic>
      </p:graphicFrame>
      <p:sp>
        <p:nvSpPr>
          <p:cNvPr id="3" name="Rectangle 2">
            <a:extLst>
              <a:ext uri="{FF2B5EF4-FFF2-40B4-BE49-F238E27FC236}">
                <a16:creationId xmlns:a16="http://schemas.microsoft.com/office/drawing/2014/main" id="{CD9A9AAF-8FD3-9BB4-51AF-1EE599C914D0}"/>
              </a:ext>
            </a:extLst>
          </p:cNvPr>
          <p:cNvSpPr/>
          <p:nvPr/>
        </p:nvSpPr>
        <p:spPr>
          <a:xfrm>
            <a:off x="1579344" y="4008369"/>
            <a:ext cx="6068291" cy="1117600"/>
          </a:xfrm>
          <a:prstGeom prst="rect">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We will share  experiences from Eswatini, Malawi and Uganda to understand what has contributed to their successes during upcoming CoP meetings – Please Attend!</a:t>
            </a:r>
          </a:p>
        </p:txBody>
      </p:sp>
      <p:graphicFrame>
        <p:nvGraphicFramePr>
          <p:cNvPr id="5" name="Table 4">
            <a:extLst>
              <a:ext uri="{FF2B5EF4-FFF2-40B4-BE49-F238E27FC236}">
                <a16:creationId xmlns:a16="http://schemas.microsoft.com/office/drawing/2014/main" id="{7BD6A298-84BF-AFFD-E621-6036F61275EB}"/>
              </a:ext>
            </a:extLst>
          </p:cNvPr>
          <p:cNvGraphicFramePr>
            <a:graphicFrameLocks noGrp="1"/>
          </p:cNvGraphicFramePr>
          <p:nvPr/>
        </p:nvGraphicFramePr>
        <p:xfrm>
          <a:off x="2263990" y="5382551"/>
          <a:ext cx="8380873" cy="731520"/>
        </p:xfrm>
        <a:graphic>
          <a:graphicData uri="http://schemas.openxmlformats.org/drawingml/2006/table">
            <a:tbl>
              <a:tblPr firstRow="1" bandRow="1">
                <a:tableStyleId>{5C22544A-7EE6-4342-B048-85BDC9FD1C3A}</a:tableStyleId>
              </a:tblPr>
              <a:tblGrid>
                <a:gridCol w="1992085">
                  <a:extLst>
                    <a:ext uri="{9D8B030D-6E8A-4147-A177-3AD203B41FA5}">
                      <a16:colId xmlns:a16="http://schemas.microsoft.com/office/drawing/2014/main" val="4212857136"/>
                    </a:ext>
                  </a:extLst>
                </a:gridCol>
                <a:gridCol w="304228">
                  <a:extLst>
                    <a:ext uri="{9D8B030D-6E8A-4147-A177-3AD203B41FA5}">
                      <a16:colId xmlns:a16="http://schemas.microsoft.com/office/drawing/2014/main" val="1128540741"/>
                    </a:ext>
                  </a:extLst>
                </a:gridCol>
                <a:gridCol w="304228">
                  <a:extLst>
                    <a:ext uri="{9D8B030D-6E8A-4147-A177-3AD203B41FA5}">
                      <a16:colId xmlns:a16="http://schemas.microsoft.com/office/drawing/2014/main" val="1864214011"/>
                    </a:ext>
                  </a:extLst>
                </a:gridCol>
                <a:gridCol w="304228">
                  <a:extLst>
                    <a:ext uri="{9D8B030D-6E8A-4147-A177-3AD203B41FA5}">
                      <a16:colId xmlns:a16="http://schemas.microsoft.com/office/drawing/2014/main" val="3729491505"/>
                    </a:ext>
                  </a:extLst>
                </a:gridCol>
                <a:gridCol w="304228">
                  <a:extLst>
                    <a:ext uri="{9D8B030D-6E8A-4147-A177-3AD203B41FA5}">
                      <a16:colId xmlns:a16="http://schemas.microsoft.com/office/drawing/2014/main" val="1461612634"/>
                    </a:ext>
                  </a:extLst>
                </a:gridCol>
                <a:gridCol w="304228">
                  <a:extLst>
                    <a:ext uri="{9D8B030D-6E8A-4147-A177-3AD203B41FA5}">
                      <a16:colId xmlns:a16="http://schemas.microsoft.com/office/drawing/2014/main" val="3076970611"/>
                    </a:ext>
                  </a:extLst>
                </a:gridCol>
                <a:gridCol w="304228">
                  <a:extLst>
                    <a:ext uri="{9D8B030D-6E8A-4147-A177-3AD203B41FA5}">
                      <a16:colId xmlns:a16="http://schemas.microsoft.com/office/drawing/2014/main" val="982993999"/>
                    </a:ext>
                  </a:extLst>
                </a:gridCol>
                <a:gridCol w="304228">
                  <a:extLst>
                    <a:ext uri="{9D8B030D-6E8A-4147-A177-3AD203B41FA5}">
                      <a16:colId xmlns:a16="http://schemas.microsoft.com/office/drawing/2014/main" val="2493537128"/>
                    </a:ext>
                  </a:extLst>
                </a:gridCol>
                <a:gridCol w="304228">
                  <a:extLst>
                    <a:ext uri="{9D8B030D-6E8A-4147-A177-3AD203B41FA5}">
                      <a16:colId xmlns:a16="http://schemas.microsoft.com/office/drawing/2014/main" val="3173628321"/>
                    </a:ext>
                  </a:extLst>
                </a:gridCol>
                <a:gridCol w="304228">
                  <a:extLst>
                    <a:ext uri="{9D8B030D-6E8A-4147-A177-3AD203B41FA5}">
                      <a16:colId xmlns:a16="http://schemas.microsoft.com/office/drawing/2014/main" val="1298302520"/>
                    </a:ext>
                  </a:extLst>
                </a:gridCol>
                <a:gridCol w="304228">
                  <a:extLst>
                    <a:ext uri="{9D8B030D-6E8A-4147-A177-3AD203B41FA5}">
                      <a16:colId xmlns:a16="http://schemas.microsoft.com/office/drawing/2014/main" val="3954972118"/>
                    </a:ext>
                  </a:extLst>
                </a:gridCol>
                <a:gridCol w="304228">
                  <a:extLst>
                    <a:ext uri="{9D8B030D-6E8A-4147-A177-3AD203B41FA5}">
                      <a16:colId xmlns:a16="http://schemas.microsoft.com/office/drawing/2014/main" val="4028364464"/>
                    </a:ext>
                  </a:extLst>
                </a:gridCol>
                <a:gridCol w="304228">
                  <a:extLst>
                    <a:ext uri="{9D8B030D-6E8A-4147-A177-3AD203B41FA5}">
                      <a16:colId xmlns:a16="http://schemas.microsoft.com/office/drawing/2014/main" val="1436141672"/>
                    </a:ext>
                  </a:extLst>
                </a:gridCol>
                <a:gridCol w="304228">
                  <a:extLst>
                    <a:ext uri="{9D8B030D-6E8A-4147-A177-3AD203B41FA5}">
                      <a16:colId xmlns:a16="http://schemas.microsoft.com/office/drawing/2014/main" val="2524351112"/>
                    </a:ext>
                  </a:extLst>
                </a:gridCol>
                <a:gridCol w="304228">
                  <a:extLst>
                    <a:ext uri="{9D8B030D-6E8A-4147-A177-3AD203B41FA5}">
                      <a16:colId xmlns:a16="http://schemas.microsoft.com/office/drawing/2014/main" val="2491774388"/>
                    </a:ext>
                  </a:extLst>
                </a:gridCol>
                <a:gridCol w="304228">
                  <a:extLst>
                    <a:ext uri="{9D8B030D-6E8A-4147-A177-3AD203B41FA5}">
                      <a16:colId xmlns:a16="http://schemas.microsoft.com/office/drawing/2014/main" val="4125040535"/>
                    </a:ext>
                  </a:extLst>
                </a:gridCol>
                <a:gridCol w="304228">
                  <a:extLst>
                    <a:ext uri="{9D8B030D-6E8A-4147-A177-3AD203B41FA5}">
                      <a16:colId xmlns:a16="http://schemas.microsoft.com/office/drawing/2014/main" val="1998507619"/>
                    </a:ext>
                  </a:extLst>
                </a:gridCol>
                <a:gridCol w="304228">
                  <a:extLst>
                    <a:ext uri="{9D8B030D-6E8A-4147-A177-3AD203B41FA5}">
                      <a16:colId xmlns:a16="http://schemas.microsoft.com/office/drawing/2014/main" val="1112922153"/>
                    </a:ext>
                  </a:extLst>
                </a:gridCol>
                <a:gridCol w="304228">
                  <a:extLst>
                    <a:ext uri="{9D8B030D-6E8A-4147-A177-3AD203B41FA5}">
                      <a16:colId xmlns:a16="http://schemas.microsoft.com/office/drawing/2014/main" val="2600615713"/>
                    </a:ext>
                  </a:extLst>
                </a:gridCol>
                <a:gridCol w="304228">
                  <a:extLst>
                    <a:ext uri="{9D8B030D-6E8A-4147-A177-3AD203B41FA5}">
                      <a16:colId xmlns:a16="http://schemas.microsoft.com/office/drawing/2014/main" val="4263912664"/>
                    </a:ext>
                  </a:extLst>
                </a:gridCol>
                <a:gridCol w="304228">
                  <a:extLst>
                    <a:ext uri="{9D8B030D-6E8A-4147-A177-3AD203B41FA5}">
                      <a16:colId xmlns:a16="http://schemas.microsoft.com/office/drawing/2014/main" val="3987726757"/>
                    </a:ext>
                  </a:extLst>
                </a:gridCol>
                <a:gridCol w="304228">
                  <a:extLst>
                    <a:ext uri="{9D8B030D-6E8A-4147-A177-3AD203B41FA5}">
                      <a16:colId xmlns:a16="http://schemas.microsoft.com/office/drawing/2014/main" val="4091769520"/>
                    </a:ext>
                  </a:extLst>
                </a:gridCol>
              </a:tblGrid>
              <a:tr h="365760">
                <a:tc>
                  <a:txBody>
                    <a:bodyPr/>
                    <a:lstStyle/>
                    <a:p>
                      <a:pPr algn="r" fontAlgn="b"/>
                      <a:endParaRPr lang="en-US" sz="1100">
                        <a:effectLst/>
                        <a:latin typeface="Calibri" panose="020F0502020204030204" pitchFamily="34" charset="0"/>
                      </a:endParaRPr>
                    </a:p>
                  </a:txBody>
                  <a:tcPr marL="9525" marR="85725" marT="9525" anchor="b">
                    <a:lnL>
                      <a:noFill/>
                    </a:lnL>
                    <a:lnR>
                      <a:noFill/>
                    </a:lnR>
                    <a:lnT>
                      <a:noFill/>
                    </a:lnT>
                    <a:lnB>
                      <a:noFill/>
                    </a:lnB>
                  </a:tcPr>
                </a:tc>
                <a:tc>
                  <a:txBody>
                    <a:bodyPr/>
                    <a:lstStyle/>
                    <a:p>
                      <a:pPr algn="ctr" fontAlgn="b"/>
                      <a:r>
                        <a:rPr lang="en-US" sz="900">
                          <a:effectLst/>
                          <a:latin typeface="Calibri"/>
                        </a:rPr>
                        <a:t>BUR</a:t>
                      </a:r>
                    </a:p>
                  </a:txBody>
                  <a:tcPr marL="9525" marR="9525" marT="9525" anchor="b">
                    <a:lnL>
                      <a:noFill/>
                    </a:lnL>
                    <a:lnR>
                      <a:noFill/>
                    </a:lnR>
                    <a:lnT>
                      <a:noFill/>
                    </a:lnT>
                    <a:lnB>
                      <a:noFill/>
                    </a:lnB>
                  </a:tcPr>
                </a:tc>
                <a:tc>
                  <a:txBody>
                    <a:bodyPr/>
                    <a:lstStyle/>
                    <a:p>
                      <a:pPr algn="ctr" fontAlgn="b"/>
                      <a:r>
                        <a:rPr lang="en-US" sz="900">
                          <a:effectLst/>
                          <a:latin typeface="Calibri"/>
                        </a:rPr>
                        <a:t>CAM</a:t>
                      </a:r>
                    </a:p>
                  </a:txBody>
                  <a:tcPr marL="9525" marR="9525" marT="9525" anchor="b">
                    <a:lnL>
                      <a:noFill/>
                    </a:lnL>
                    <a:lnR>
                      <a:noFill/>
                    </a:lnR>
                    <a:lnT>
                      <a:noFill/>
                    </a:lnT>
                    <a:lnB>
                      <a:noFill/>
                    </a:lnB>
                  </a:tcPr>
                </a:tc>
                <a:tc>
                  <a:txBody>
                    <a:bodyPr/>
                    <a:lstStyle/>
                    <a:p>
                      <a:pPr algn="ctr" fontAlgn="b"/>
                      <a:r>
                        <a:rPr lang="en-US" sz="900">
                          <a:effectLst/>
                          <a:latin typeface="Calibri"/>
                        </a:rPr>
                        <a:t>CIV</a:t>
                      </a:r>
                    </a:p>
                  </a:txBody>
                  <a:tcPr marL="9525" marR="9525" marT="9525" anchor="b">
                    <a:lnL>
                      <a:noFill/>
                    </a:lnL>
                    <a:lnR>
                      <a:noFill/>
                    </a:lnR>
                    <a:lnT>
                      <a:noFill/>
                    </a:lnT>
                    <a:lnB>
                      <a:noFill/>
                    </a:lnB>
                  </a:tcPr>
                </a:tc>
                <a:tc>
                  <a:txBody>
                    <a:bodyPr/>
                    <a:lstStyle/>
                    <a:p>
                      <a:pPr algn="ctr" fontAlgn="b"/>
                      <a:r>
                        <a:rPr lang="en-US" sz="900">
                          <a:effectLst/>
                          <a:latin typeface="Calibri"/>
                        </a:rPr>
                        <a:t>DRC</a:t>
                      </a:r>
                    </a:p>
                  </a:txBody>
                  <a:tcPr marL="9525" marR="9525" marT="9525" anchor="b">
                    <a:lnL>
                      <a:noFill/>
                    </a:lnL>
                    <a:lnR>
                      <a:noFill/>
                    </a:lnR>
                    <a:lnT>
                      <a:noFill/>
                    </a:lnT>
                    <a:lnB>
                      <a:noFill/>
                    </a:lnB>
                  </a:tcPr>
                </a:tc>
                <a:tc>
                  <a:txBody>
                    <a:bodyPr/>
                    <a:lstStyle/>
                    <a:p>
                      <a:pPr algn="ctr" fontAlgn="b"/>
                      <a:r>
                        <a:rPr lang="en-US" sz="900">
                          <a:effectLst/>
                          <a:latin typeface="Calibri"/>
                        </a:rPr>
                        <a:t>ESW</a:t>
                      </a:r>
                    </a:p>
                  </a:txBody>
                  <a:tcPr marL="9525" marR="9525" marT="9525" anchor="b">
                    <a:lnL>
                      <a:noFill/>
                    </a:lnL>
                    <a:lnR>
                      <a:noFill/>
                    </a:lnR>
                    <a:lnT>
                      <a:noFill/>
                    </a:lnT>
                    <a:lnB>
                      <a:noFill/>
                    </a:lnB>
                  </a:tcPr>
                </a:tc>
                <a:tc>
                  <a:txBody>
                    <a:bodyPr/>
                    <a:lstStyle/>
                    <a:p>
                      <a:pPr algn="ctr" fontAlgn="b"/>
                      <a:r>
                        <a:rPr lang="en-US" sz="900">
                          <a:effectLst/>
                          <a:latin typeface="Calibri"/>
                        </a:rPr>
                        <a:t>ETH</a:t>
                      </a:r>
                    </a:p>
                  </a:txBody>
                  <a:tcPr marL="9525" marR="9525" marT="9525" anchor="b">
                    <a:lnL>
                      <a:noFill/>
                    </a:lnL>
                    <a:lnR>
                      <a:noFill/>
                    </a:lnR>
                    <a:lnT>
                      <a:noFill/>
                    </a:lnT>
                    <a:lnB>
                      <a:noFill/>
                    </a:lnB>
                  </a:tcPr>
                </a:tc>
                <a:tc>
                  <a:txBody>
                    <a:bodyPr/>
                    <a:lstStyle/>
                    <a:p>
                      <a:pPr algn="ctr" fontAlgn="b"/>
                      <a:r>
                        <a:rPr lang="en-US" sz="900">
                          <a:effectLst/>
                          <a:latin typeface="Calibri"/>
                        </a:rPr>
                        <a:t>GHN</a:t>
                      </a:r>
                    </a:p>
                  </a:txBody>
                  <a:tcPr marL="9525" marR="9525" marT="9525" anchor="b">
                    <a:lnL>
                      <a:noFill/>
                    </a:lnL>
                    <a:lnR>
                      <a:noFill/>
                    </a:lnR>
                    <a:lnT>
                      <a:noFill/>
                    </a:lnT>
                    <a:lnB>
                      <a:noFill/>
                    </a:lnB>
                  </a:tcPr>
                </a:tc>
                <a:tc>
                  <a:txBody>
                    <a:bodyPr/>
                    <a:lstStyle/>
                    <a:p>
                      <a:pPr algn="ctr" fontAlgn="b"/>
                      <a:r>
                        <a:rPr lang="en-US" sz="900">
                          <a:effectLst/>
                          <a:latin typeface="Calibri"/>
                        </a:rPr>
                        <a:t>KEN</a:t>
                      </a:r>
                    </a:p>
                  </a:txBody>
                  <a:tcPr marL="9525" marR="9525" marT="9525" anchor="b">
                    <a:lnL>
                      <a:noFill/>
                    </a:lnL>
                    <a:lnR>
                      <a:noFill/>
                    </a:lnR>
                    <a:lnT>
                      <a:noFill/>
                    </a:lnT>
                    <a:lnB>
                      <a:noFill/>
                    </a:lnB>
                  </a:tcPr>
                </a:tc>
                <a:tc>
                  <a:txBody>
                    <a:bodyPr/>
                    <a:lstStyle/>
                    <a:p>
                      <a:pPr algn="ctr" fontAlgn="b"/>
                      <a:r>
                        <a:rPr lang="en-US" sz="900">
                          <a:effectLst/>
                          <a:latin typeface="Calibri"/>
                        </a:rPr>
                        <a:t>LES</a:t>
                      </a:r>
                    </a:p>
                  </a:txBody>
                  <a:tcPr marL="9525" marR="9525" marT="9525" anchor="b">
                    <a:lnL>
                      <a:noFill/>
                    </a:lnL>
                    <a:lnR>
                      <a:noFill/>
                    </a:lnR>
                    <a:lnT>
                      <a:noFill/>
                    </a:lnT>
                    <a:lnB>
                      <a:noFill/>
                    </a:lnB>
                  </a:tcPr>
                </a:tc>
                <a:tc>
                  <a:txBody>
                    <a:bodyPr/>
                    <a:lstStyle/>
                    <a:p>
                      <a:pPr algn="ctr" fontAlgn="b"/>
                      <a:r>
                        <a:rPr lang="en-US" sz="900">
                          <a:effectLst/>
                          <a:latin typeface="Calibri"/>
                        </a:rPr>
                        <a:t>LIB</a:t>
                      </a:r>
                    </a:p>
                  </a:txBody>
                  <a:tcPr marL="9525" marR="9525" marT="9525" anchor="b">
                    <a:lnL>
                      <a:noFill/>
                    </a:lnL>
                    <a:lnR>
                      <a:noFill/>
                    </a:lnR>
                    <a:lnT>
                      <a:noFill/>
                    </a:lnT>
                    <a:lnB>
                      <a:noFill/>
                    </a:lnB>
                  </a:tcPr>
                </a:tc>
                <a:tc>
                  <a:txBody>
                    <a:bodyPr/>
                    <a:lstStyle/>
                    <a:p>
                      <a:pPr algn="ctr" fontAlgn="b"/>
                      <a:r>
                        <a:rPr lang="en-US" sz="900">
                          <a:effectLst/>
                          <a:latin typeface="Calibri"/>
                        </a:rPr>
                        <a:t>MAL</a:t>
                      </a:r>
                    </a:p>
                  </a:txBody>
                  <a:tcPr marL="9525" marR="9525" marT="9525" anchor="b">
                    <a:lnL>
                      <a:noFill/>
                    </a:lnL>
                    <a:lnR>
                      <a:noFill/>
                    </a:lnR>
                    <a:lnT>
                      <a:noFill/>
                    </a:lnT>
                    <a:lnB>
                      <a:noFill/>
                    </a:lnB>
                  </a:tcPr>
                </a:tc>
                <a:tc>
                  <a:txBody>
                    <a:bodyPr/>
                    <a:lstStyle/>
                    <a:p>
                      <a:pPr algn="ctr" fontAlgn="b"/>
                      <a:r>
                        <a:rPr lang="en-US" sz="900">
                          <a:effectLst/>
                          <a:latin typeface="Calibri"/>
                        </a:rPr>
                        <a:t>MOZ</a:t>
                      </a:r>
                    </a:p>
                  </a:txBody>
                  <a:tcPr marL="9525" marR="9525" marT="9525" anchor="b">
                    <a:lnL>
                      <a:noFill/>
                    </a:lnL>
                    <a:lnR>
                      <a:noFill/>
                    </a:lnR>
                    <a:lnT>
                      <a:noFill/>
                    </a:lnT>
                    <a:lnB>
                      <a:noFill/>
                    </a:lnB>
                  </a:tcPr>
                </a:tc>
                <a:tc>
                  <a:txBody>
                    <a:bodyPr/>
                    <a:lstStyle/>
                    <a:p>
                      <a:pPr algn="ctr" fontAlgn="b"/>
                      <a:r>
                        <a:rPr lang="en-US" sz="900">
                          <a:effectLst/>
                          <a:latin typeface="Calibri"/>
                        </a:rPr>
                        <a:t>NIG</a:t>
                      </a:r>
                    </a:p>
                  </a:txBody>
                  <a:tcPr marL="9525" marR="9525" marT="9525" anchor="b">
                    <a:lnL>
                      <a:noFill/>
                    </a:lnL>
                    <a:lnR>
                      <a:noFill/>
                    </a:lnR>
                    <a:lnT>
                      <a:noFill/>
                    </a:lnT>
                    <a:lnB>
                      <a:noFill/>
                    </a:lnB>
                  </a:tcPr>
                </a:tc>
                <a:tc>
                  <a:txBody>
                    <a:bodyPr/>
                    <a:lstStyle/>
                    <a:p>
                      <a:pPr algn="ctr" fontAlgn="b"/>
                      <a:r>
                        <a:rPr lang="en-US" sz="900">
                          <a:effectLst/>
                          <a:latin typeface="Calibri"/>
                        </a:rPr>
                        <a:t>RWA</a:t>
                      </a:r>
                    </a:p>
                  </a:txBody>
                  <a:tcPr marL="9525" marR="9525" marT="9525" anchor="b">
                    <a:lnL>
                      <a:noFill/>
                    </a:lnL>
                    <a:lnR>
                      <a:noFill/>
                    </a:lnR>
                    <a:lnT>
                      <a:noFill/>
                    </a:lnT>
                    <a:lnB>
                      <a:noFill/>
                    </a:lnB>
                  </a:tcPr>
                </a:tc>
                <a:tc>
                  <a:txBody>
                    <a:bodyPr/>
                    <a:lstStyle/>
                    <a:p>
                      <a:pPr algn="ctr" fontAlgn="b"/>
                      <a:r>
                        <a:rPr lang="en-US" sz="900">
                          <a:effectLst/>
                          <a:latin typeface="Calibri"/>
                        </a:rPr>
                        <a:t>SEN</a:t>
                      </a:r>
                    </a:p>
                  </a:txBody>
                  <a:tcPr marL="9525" marR="9525" marT="9525" anchor="b">
                    <a:lnL>
                      <a:noFill/>
                    </a:lnL>
                    <a:lnR>
                      <a:noFill/>
                    </a:lnR>
                    <a:lnT>
                      <a:noFill/>
                    </a:lnT>
                    <a:lnB>
                      <a:noFill/>
                    </a:lnB>
                  </a:tcPr>
                </a:tc>
                <a:tc>
                  <a:txBody>
                    <a:bodyPr/>
                    <a:lstStyle/>
                    <a:p>
                      <a:pPr algn="ctr" fontAlgn="b"/>
                      <a:r>
                        <a:rPr lang="en-US" sz="900">
                          <a:effectLst/>
                          <a:latin typeface="Calibri"/>
                        </a:rPr>
                        <a:t>SL</a:t>
                      </a:r>
                    </a:p>
                  </a:txBody>
                  <a:tcPr marL="9525" marR="9525" marT="9525" anchor="b">
                    <a:lnL>
                      <a:noFill/>
                    </a:lnL>
                    <a:lnR>
                      <a:noFill/>
                    </a:lnR>
                    <a:lnT>
                      <a:noFill/>
                    </a:lnT>
                    <a:lnB>
                      <a:noFill/>
                    </a:lnB>
                  </a:tcPr>
                </a:tc>
                <a:tc>
                  <a:txBody>
                    <a:bodyPr/>
                    <a:lstStyle/>
                    <a:p>
                      <a:pPr algn="ctr" fontAlgn="b"/>
                      <a:r>
                        <a:rPr lang="en-US" sz="900">
                          <a:effectLst/>
                          <a:latin typeface="Calibri"/>
                        </a:rPr>
                        <a:t>SA</a:t>
                      </a:r>
                    </a:p>
                  </a:txBody>
                  <a:tcPr marL="9525" marR="9525" marT="9525" anchor="b">
                    <a:lnL>
                      <a:noFill/>
                    </a:lnL>
                    <a:lnR>
                      <a:noFill/>
                    </a:lnR>
                    <a:lnT>
                      <a:noFill/>
                    </a:lnT>
                    <a:lnB>
                      <a:noFill/>
                    </a:lnB>
                  </a:tcPr>
                </a:tc>
                <a:tc>
                  <a:txBody>
                    <a:bodyPr/>
                    <a:lstStyle/>
                    <a:p>
                      <a:pPr algn="ctr" fontAlgn="b"/>
                      <a:r>
                        <a:rPr lang="en-US" sz="900">
                          <a:effectLst/>
                          <a:latin typeface="Calibri"/>
                        </a:rPr>
                        <a:t>TZ</a:t>
                      </a:r>
                    </a:p>
                  </a:txBody>
                  <a:tcPr marL="9525" marR="9525" marT="9525" anchor="b">
                    <a:lnL>
                      <a:noFill/>
                    </a:lnL>
                    <a:lnR>
                      <a:noFill/>
                    </a:lnR>
                    <a:lnT>
                      <a:noFill/>
                    </a:lnT>
                    <a:lnB>
                      <a:noFill/>
                    </a:lnB>
                  </a:tcPr>
                </a:tc>
                <a:tc>
                  <a:txBody>
                    <a:bodyPr/>
                    <a:lstStyle/>
                    <a:p>
                      <a:pPr algn="ctr" fontAlgn="b"/>
                      <a:r>
                        <a:rPr lang="en-US" sz="900">
                          <a:effectLst/>
                          <a:latin typeface="Calibri"/>
                        </a:rPr>
                        <a:t>UG</a:t>
                      </a:r>
                    </a:p>
                  </a:txBody>
                  <a:tcPr marL="9525" marR="9525" marT="9525" anchor="b">
                    <a:lnL>
                      <a:noFill/>
                    </a:lnL>
                    <a:lnR>
                      <a:noFill/>
                    </a:lnR>
                    <a:lnT>
                      <a:noFill/>
                    </a:lnT>
                    <a:lnB>
                      <a:noFill/>
                    </a:lnB>
                  </a:tcPr>
                </a:tc>
                <a:tc>
                  <a:txBody>
                    <a:bodyPr/>
                    <a:lstStyle/>
                    <a:p>
                      <a:pPr algn="ctr" fontAlgn="b"/>
                      <a:r>
                        <a:rPr lang="en-US" sz="900">
                          <a:effectLst/>
                          <a:latin typeface="Calibri"/>
                        </a:rPr>
                        <a:t>ZAM</a:t>
                      </a:r>
                    </a:p>
                  </a:txBody>
                  <a:tcPr marL="9525" marR="9525" marT="9525" anchor="b">
                    <a:lnL>
                      <a:noFill/>
                    </a:lnL>
                    <a:lnR>
                      <a:noFill/>
                    </a:lnR>
                    <a:lnT>
                      <a:noFill/>
                    </a:lnT>
                    <a:lnB>
                      <a:noFill/>
                    </a:lnB>
                  </a:tcPr>
                </a:tc>
                <a:tc>
                  <a:txBody>
                    <a:bodyPr/>
                    <a:lstStyle/>
                    <a:p>
                      <a:pPr algn="ctr" fontAlgn="b"/>
                      <a:r>
                        <a:rPr lang="en-US" sz="900">
                          <a:effectLst/>
                          <a:latin typeface="Calibri"/>
                        </a:rPr>
                        <a:t>ZIM</a:t>
                      </a:r>
                    </a:p>
                  </a:txBody>
                  <a:tcPr marL="9525" marR="9525" marT="9525" anchor="b">
                    <a:lnL>
                      <a:noFill/>
                    </a:lnL>
                    <a:lnR>
                      <a:noFill/>
                    </a:lnR>
                    <a:lnT>
                      <a:noFill/>
                    </a:lnT>
                    <a:lnB>
                      <a:noFill/>
                    </a:lnB>
                  </a:tcPr>
                </a:tc>
                <a:extLst>
                  <a:ext uri="{0D108BD9-81ED-4DB2-BD59-A6C34878D82A}">
                    <a16:rowId xmlns:a16="http://schemas.microsoft.com/office/drawing/2014/main" val="851294552"/>
                  </a:ext>
                </a:extLst>
              </a:tr>
              <a:tr h="365760">
                <a:tc>
                  <a:txBody>
                    <a:bodyPr/>
                    <a:lstStyle/>
                    <a:p>
                      <a:pPr algn="r" fontAlgn="b"/>
                      <a:r>
                        <a:rPr lang="en-US" sz="1100" b="1">
                          <a:effectLst/>
                          <a:latin typeface="Calibri"/>
                        </a:rPr>
                        <a:t>Quality of AHD Services</a:t>
                      </a:r>
                    </a:p>
                  </a:txBody>
                  <a:tcPr marL="9525" marR="85725" marT="9525" anchor="b">
                    <a:lnL>
                      <a:noFill/>
                    </a:lnL>
                    <a:lnR w="6350" cap="flat" cmpd="sng" algn="ctr">
                      <a:solidFill>
                        <a:srgbClr val="FFFFFF"/>
                      </a:solidFill>
                      <a:prstDash val="solid"/>
                      <a:round/>
                      <a:headEnd type="none" w="med" len="med"/>
                      <a:tailEnd type="none" w="med" len="med"/>
                    </a:lnR>
                    <a:lnT>
                      <a:noFill/>
                    </a:lnT>
                    <a:lnB>
                      <a:noFill/>
                    </a:lnB>
                  </a:tcPr>
                </a:tc>
                <a:tc>
                  <a:txBody>
                    <a:bodyPr/>
                    <a:lstStyle/>
                    <a:p>
                      <a:pPr algn="r" fontAlgn="b"/>
                      <a:r>
                        <a:rPr lang="en-US" sz="1100">
                          <a:solidFill>
                            <a:srgbClr val="C00000"/>
                          </a:solidFill>
                          <a:effectLst/>
                          <a:latin typeface="Calibri"/>
                        </a:rPr>
                        <a:t>1</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0000"/>
                    </a:solidFill>
                  </a:tcPr>
                </a:tc>
                <a:tc>
                  <a:txBody>
                    <a:bodyPr/>
                    <a:lstStyle/>
                    <a:p>
                      <a:pPr algn="r" fontAlgn="b"/>
                      <a:r>
                        <a:rPr lang="en-US" sz="1100">
                          <a:solidFill>
                            <a:srgbClr val="ED7D31"/>
                          </a:solidFill>
                          <a:effectLst/>
                          <a:latin typeface="Calibri"/>
                        </a:rPr>
                        <a:t>2</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r" fontAlgn="b"/>
                      <a:r>
                        <a:rPr lang="en-US" sz="1100">
                          <a:solidFill>
                            <a:srgbClr val="ED7D31"/>
                          </a:solidFill>
                          <a:effectLst/>
                          <a:latin typeface="Calibri"/>
                        </a:rPr>
                        <a:t>2</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fontAlgn="b"/>
                      <a:endParaRPr lang="en-US" sz="1100">
                        <a:effectLst/>
                        <a:latin typeface="Calibri" panose="020F0502020204030204" pitchFamily="34" charset="0"/>
                      </a:endParaRP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D0CECE"/>
                    </a:solidFill>
                  </a:tcPr>
                </a:tc>
                <a:tc>
                  <a:txBody>
                    <a:bodyPr/>
                    <a:lstStyle/>
                    <a:p>
                      <a:pPr algn="r" fontAlgn="b"/>
                      <a:r>
                        <a:rPr lang="en-US" sz="1100">
                          <a:solidFill>
                            <a:srgbClr val="FFC000"/>
                          </a:solidFill>
                          <a:effectLst/>
                          <a:latin typeface="Calibri"/>
                        </a:rPr>
                        <a:t>3</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r" fontAlgn="b"/>
                      <a:r>
                        <a:rPr lang="en-US" sz="1100">
                          <a:solidFill>
                            <a:srgbClr val="C00000"/>
                          </a:solidFill>
                          <a:effectLst/>
                          <a:latin typeface="Calibri"/>
                        </a:rPr>
                        <a:t>1</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0000"/>
                    </a:solidFill>
                  </a:tcPr>
                </a:tc>
                <a:tc>
                  <a:txBody>
                    <a:bodyPr/>
                    <a:lstStyle/>
                    <a:p>
                      <a:pPr algn="r" fontAlgn="b"/>
                      <a:r>
                        <a:rPr lang="en-US" sz="1100">
                          <a:solidFill>
                            <a:srgbClr val="ED7D31"/>
                          </a:solidFill>
                          <a:effectLst/>
                          <a:latin typeface="Calibri"/>
                        </a:rPr>
                        <a:t>2</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r" fontAlgn="b"/>
                      <a:r>
                        <a:rPr lang="en-US" sz="1100">
                          <a:solidFill>
                            <a:srgbClr val="ED7D31"/>
                          </a:solidFill>
                          <a:effectLst/>
                          <a:latin typeface="Calibri"/>
                        </a:rPr>
                        <a:t>2</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r" fontAlgn="b"/>
                      <a:r>
                        <a:rPr lang="en-US" sz="1100">
                          <a:solidFill>
                            <a:srgbClr val="C00000"/>
                          </a:solidFill>
                          <a:effectLst/>
                          <a:latin typeface="Calibri"/>
                        </a:rPr>
                        <a:t>1</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0000"/>
                    </a:solidFill>
                  </a:tcPr>
                </a:tc>
                <a:tc>
                  <a:txBody>
                    <a:bodyPr/>
                    <a:lstStyle/>
                    <a:p>
                      <a:pPr algn="r" fontAlgn="b"/>
                      <a:r>
                        <a:rPr lang="en-US" sz="1100">
                          <a:solidFill>
                            <a:srgbClr val="C00000"/>
                          </a:solidFill>
                          <a:effectLst/>
                          <a:latin typeface="Calibri"/>
                        </a:rPr>
                        <a:t>1</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0000"/>
                    </a:solidFill>
                  </a:tcPr>
                </a:tc>
                <a:tc>
                  <a:txBody>
                    <a:bodyPr/>
                    <a:lstStyle/>
                    <a:p>
                      <a:pPr algn="r" fontAlgn="b"/>
                      <a:r>
                        <a:rPr lang="en-US" sz="1100">
                          <a:solidFill>
                            <a:srgbClr val="375623"/>
                          </a:solidFill>
                          <a:effectLst/>
                          <a:latin typeface="Calibri"/>
                        </a:rPr>
                        <a:t>5</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375623"/>
                    </a:solidFill>
                  </a:tcPr>
                </a:tc>
                <a:tc>
                  <a:txBody>
                    <a:bodyPr/>
                    <a:lstStyle/>
                    <a:p>
                      <a:pPr algn="r" fontAlgn="b"/>
                      <a:r>
                        <a:rPr lang="en-US" sz="1100">
                          <a:solidFill>
                            <a:srgbClr val="FFC000"/>
                          </a:solidFill>
                          <a:effectLst/>
                          <a:latin typeface="Calibri"/>
                        </a:rPr>
                        <a:t>3</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r" fontAlgn="b"/>
                      <a:r>
                        <a:rPr lang="en-US" sz="1100">
                          <a:solidFill>
                            <a:srgbClr val="FFC000"/>
                          </a:solidFill>
                          <a:effectLst/>
                          <a:latin typeface="Calibri"/>
                        </a:rPr>
                        <a:t>3</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r" fontAlgn="b"/>
                      <a:r>
                        <a:rPr lang="en-US" sz="1100">
                          <a:solidFill>
                            <a:srgbClr val="C00000"/>
                          </a:solidFill>
                          <a:effectLst/>
                          <a:latin typeface="Calibri"/>
                        </a:rPr>
                        <a:t>1</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0000"/>
                    </a:solidFill>
                  </a:tcPr>
                </a:tc>
                <a:tc>
                  <a:txBody>
                    <a:bodyPr/>
                    <a:lstStyle/>
                    <a:p>
                      <a:pPr algn="r" fontAlgn="b"/>
                      <a:r>
                        <a:rPr lang="en-US" sz="1100">
                          <a:solidFill>
                            <a:srgbClr val="C00000"/>
                          </a:solidFill>
                          <a:effectLst/>
                          <a:latin typeface="Calibri"/>
                        </a:rPr>
                        <a:t>1</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0000"/>
                    </a:solidFill>
                  </a:tcPr>
                </a:tc>
                <a:tc>
                  <a:txBody>
                    <a:bodyPr/>
                    <a:lstStyle/>
                    <a:p>
                      <a:pPr algn="r" fontAlgn="b"/>
                      <a:r>
                        <a:rPr lang="en-US" sz="1100">
                          <a:solidFill>
                            <a:srgbClr val="ED7D31"/>
                          </a:solidFill>
                          <a:effectLst/>
                          <a:latin typeface="Calibri"/>
                        </a:rPr>
                        <a:t>2</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r" fontAlgn="b"/>
                      <a:r>
                        <a:rPr lang="en-US" sz="1100">
                          <a:solidFill>
                            <a:srgbClr val="ED7D31"/>
                          </a:solidFill>
                          <a:effectLst/>
                          <a:latin typeface="Calibri"/>
                        </a:rPr>
                        <a:t>2</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r" fontAlgn="b"/>
                      <a:r>
                        <a:rPr lang="en-US" sz="1100">
                          <a:solidFill>
                            <a:srgbClr val="FFC000"/>
                          </a:solidFill>
                          <a:effectLst/>
                          <a:latin typeface="Calibri"/>
                        </a:rPr>
                        <a:t>3</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r" fontAlgn="b"/>
                      <a:r>
                        <a:rPr lang="en-US" sz="1100">
                          <a:solidFill>
                            <a:srgbClr val="375623"/>
                          </a:solidFill>
                          <a:effectLst/>
                          <a:latin typeface="Calibri"/>
                        </a:rPr>
                        <a:t>5</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375623"/>
                    </a:solidFill>
                  </a:tcPr>
                </a:tc>
                <a:tc>
                  <a:txBody>
                    <a:bodyPr/>
                    <a:lstStyle/>
                    <a:p>
                      <a:pPr algn="r" fontAlgn="b"/>
                      <a:r>
                        <a:rPr lang="en-US" sz="1100">
                          <a:solidFill>
                            <a:srgbClr val="ED7D31"/>
                          </a:solidFill>
                          <a:effectLst/>
                          <a:latin typeface="Calibri"/>
                        </a:rPr>
                        <a:t>2</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r" fontAlgn="b"/>
                      <a:r>
                        <a:rPr lang="en-US" sz="1100">
                          <a:solidFill>
                            <a:srgbClr val="ED7D31"/>
                          </a:solidFill>
                          <a:effectLst/>
                          <a:latin typeface="Calibri"/>
                        </a:rPr>
                        <a:t>2</a:t>
                      </a:r>
                    </a:p>
                  </a:txBody>
                  <a:tcPr marL="9525" marR="9525" marT="9525"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extLst>
                  <a:ext uri="{0D108BD9-81ED-4DB2-BD59-A6C34878D82A}">
                    <a16:rowId xmlns:a16="http://schemas.microsoft.com/office/drawing/2014/main" val="147406156"/>
                  </a:ext>
                </a:extLst>
              </a:tr>
            </a:tbl>
          </a:graphicData>
        </a:graphic>
      </p:graphicFrame>
    </p:spTree>
    <p:extLst>
      <p:ext uri="{BB962C8B-B14F-4D97-AF65-F5344CB8AC3E}">
        <p14:creationId xmlns:p14="http://schemas.microsoft.com/office/powerpoint/2010/main" val="413539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E4B221-A58B-BE4D-3803-9902CB667A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B18AF1-BBDD-5C45-BD8A-357304E54C07}"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27E249-3449-C7EA-CA38-41F628167E6D}"/>
              </a:ext>
            </a:extLst>
          </p:cNvPr>
          <p:cNvSpPr>
            <a:spLocks noGrp="1"/>
          </p:cNvSpPr>
          <p:nvPr>
            <p:ph type="title"/>
          </p:nvPr>
        </p:nvSpPr>
        <p:spPr/>
        <p:txBody>
          <a:bodyPr/>
          <a:lstStyle/>
          <a:p>
            <a:r>
              <a:rPr lang="en-US" dirty="0"/>
              <a:t>Key Takeaway Messages</a:t>
            </a:r>
          </a:p>
        </p:txBody>
      </p:sp>
      <p:graphicFrame>
        <p:nvGraphicFramePr>
          <p:cNvPr id="5" name="Text Placeholder 3">
            <a:extLst>
              <a:ext uri="{FF2B5EF4-FFF2-40B4-BE49-F238E27FC236}">
                <a16:creationId xmlns:a16="http://schemas.microsoft.com/office/drawing/2014/main" id="{5568FAA1-43B4-82B7-A91A-D78AFDD683AD}"/>
              </a:ext>
            </a:extLst>
          </p:cNvPr>
          <p:cNvGraphicFramePr/>
          <p:nvPr/>
        </p:nvGraphicFramePr>
        <p:xfrm>
          <a:off x="838202" y="138802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00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454931"/>
      </p:ext>
    </p:extLst>
  </p:cSld>
  <p:clrMapOvr>
    <a:masterClrMapping/>
  </p:clrMapOvr>
</p:sld>
</file>

<file path=ppt/theme/theme1.xml><?xml version="1.0" encoding="utf-8"?>
<a:theme xmlns:a="http://schemas.openxmlformats.org/drawingml/2006/main" name="Theme1">
  <a:themeElements>
    <a:clrScheme name="Custom 1">
      <a:dk1>
        <a:srgbClr val="000000"/>
      </a:dk1>
      <a:lt1>
        <a:srgbClr val="FFFFFF"/>
      </a:lt1>
      <a:dk2>
        <a:srgbClr val="022069"/>
      </a:dk2>
      <a:lt2>
        <a:srgbClr val="DBDCDC"/>
      </a:lt2>
      <a:accent1>
        <a:srgbClr val="00B5DE"/>
      </a:accent1>
      <a:accent2>
        <a:srgbClr val="FDB913"/>
      </a:accent2>
      <a:accent3>
        <a:srgbClr val="00B8A5"/>
      </a:accent3>
      <a:accent4>
        <a:srgbClr val="F04E58"/>
      </a:accent4>
      <a:accent5>
        <a:srgbClr val="975CA5"/>
      </a:accent5>
      <a:accent6>
        <a:srgbClr val="70AD47"/>
      </a:accent6>
      <a:hlink>
        <a:srgbClr val="0071CE"/>
      </a:hlink>
      <a:folHlink>
        <a:srgbClr val="6CAC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5D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0F1C20AD-2B43-49A8-A44D-73243EC4F3F0}" vid="{6ABE10FF-601A-43BC-92B5-D5492DD3341D}"/>
    </a:ext>
  </a:extLst>
</a:theme>
</file>

<file path=ppt/theme/theme2.xml><?xml version="1.0" encoding="utf-8"?>
<a:theme xmlns:a="http://schemas.openxmlformats.org/drawingml/2006/main" name="1_Theme1">
  <a:themeElements>
    <a:clrScheme name="Custom 1">
      <a:dk1>
        <a:srgbClr val="000000"/>
      </a:dk1>
      <a:lt1>
        <a:srgbClr val="FFFFFF"/>
      </a:lt1>
      <a:dk2>
        <a:srgbClr val="022069"/>
      </a:dk2>
      <a:lt2>
        <a:srgbClr val="DBDCDC"/>
      </a:lt2>
      <a:accent1>
        <a:srgbClr val="00B5DE"/>
      </a:accent1>
      <a:accent2>
        <a:srgbClr val="FDB913"/>
      </a:accent2>
      <a:accent3>
        <a:srgbClr val="00B8A5"/>
      </a:accent3>
      <a:accent4>
        <a:srgbClr val="F04E58"/>
      </a:accent4>
      <a:accent5>
        <a:srgbClr val="975CA5"/>
      </a:accent5>
      <a:accent6>
        <a:srgbClr val="70AD47"/>
      </a:accent6>
      <a:hlink>
        <a:srgbClr val="0071CE"/>
      </a:hlink>
      <a:folHlink>
        <a:srgbClr val="6CAC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5D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0F1C20AD-2B43-49A8-A44D-73243EC4F3F0}" vid="{6ABE10FF-601A-43BC-92B5-D5492DD334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C34909B95E261B4EAE15CA4127ACE4BF" ma:contentTypeVersion="20" ma:contentTypeDescription="NGO Document content type" ma:contentTypeScope="" ma:versionID="a7c2ca31feea3b5b386b3e62d65b35a5">
  <xsd:schema xmlns:xsd="http://www.w3.org/2001/XMLSchema" xmlns:xs="http://www.w3.org/2001/XMLSchema" xmlns:p="http://schemas.microsoft.com/office/2006/metadata/properties" xmlns:ns2="c629780e-db83-45bc-a257-7c8c4fd6b9cb" xmlns:ns3="13d8cb44-f7b4-4e4c-94ec-92fa8e254e0f" targetNamespace="http://schemas.microsoft.com/office/2006/metadata/properties" ma:root="true" ma:fieldsID="2b27f6106a5f53809397b7b64b6aaec9" ns2:_="" ns3:_="">
    <xsd:import namespace="c629780e-db83-45bc-a257-7c8c4fd6b9cb"/>
    <xsd:import namespace="13d8cb44-f7b4-4e4c-94ec-92fa8e254e0f"/>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d8cb44-f7b4-4e4c-94ec-92fa8e254e0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e492bf4d-7d24-4a02-9dd7-4d67ddc3dc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xsi:nil="true"/>
    <lcf76f155ced4ddcb4097134ff3c332f xmlns="13d8cb44-f7b4-4e4c-94ec-92fa8e254e0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8941B-7AD2-4AF2-8F92-8B9266CC1DA3}">
  <ds:schemaRefs>
    <ds:schemaRef ds:uri="13d8cb44-f7b4-4e4c-94ec-92fa8e254e0f"/>
    <ds:schemaRef ds:uri="c629780e-db83-45bc-a257-7c8c4fd6b9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0978B8-74BD-4ABE-8747-4338AF74F122}">
  <ds:schemaRefs>
    <ds:schemaRef ds:uri="13d8cb44-f7b4-4e4c-94ec-92fa8e254e0f"/>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http://purl.org/dc/terms/"/>
    <ds:schemaRef ds:uri="http://schemas.openxmlformats.org/package/2006/metadata/core-properties"/>
    <ds:schemaRef ds:uri="c629780e-db83-45bc-a257-7c8c4fd6b9cb"/>
    <ds:schemaRef ds:uri="http://schemas.microsoft.com/office/2006/metadata/properties"/>
  </ds:schemaRefs>
</ds:datastoreItem>
</file>

<file path=customXml/itemProps3.xml><?xml version="1.0" encoding="utf-8"?>
<ds:datastoreItem xmlns:ds="http://schemas.openxmlformats.org/officeDocument/2006/customXml" ds:itemID="{1404C719-C8BD-4BD3-B99B-ACAE57CC69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70</TotalTime>
  <Words>910</Words>
  <Application>Microsoft Office PowerPoint</Application>
  <PresentationFormat>Widescreen</PresentationFormat>
  <Paragraphs>163</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Arial,Sans-Serif</vt:lpstr>
      <vt:lpstr>Calibri</vt:lpstr>
      <vt:lpstr>Calibri Light</vt:lpstr>
      <vt:lpstr>Century Gothic</vt:lpstr>
      <vt:lpstr>Noah Light</vt:lpstr>
      <vt:lpstr>Theme1</vt:lpstr>
      <vt:lpstr>1_Theme1</vt:lpstr>
      <vt:lpstr>The CQUIN Advanced HIV Disease Quality Standards and Indicators Framework</vt:lpstr>
      <vt:lpstr>Outline</vt:lpstr>
      <vt:lpstr>What is the AHD Quality Standards and Indicators Framework?</vt:lpstr>
      <vt:lpstr>How does it work? </vt:lpstr>
      <vt:lpstr>How does it improve the quality of AHD services? </vt:lpstr>
      <vt:lpstr>Findings from the AHD Quality Standards Pilot</vt:lpstr>
      <vt:lpstr>AHD Capability Maturity Model: The Quality Domain</vt:lpstr>
      <vt:lpstr>Key Takeaway 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Syowai</dc:creator>
  <cp:lastModifiedBy>Syowai, Maureen</cp:lastModifiedBy>
  <cp:revision>244</cp:revision>
  <cp:lastPrinted>2021-07-21T14:19:26Z</cp:lastPrinted>
  <dcterms:created xsi:type="dcterms:W3CDTF">2022-06-22T19:43:12Z</dcterms:created>
  <dcterms:modified xsi:type="dcterms:W3CDTF">2023-11-08T01:06:57Z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0x01010033CF86A3E53F48B7ADBBC140A8AF8FA700C34909B95E261B4EAE15CA4127ACE4BF</vt:lpwstr>
  </property>
  <property fmtid="{D5CDD505-2E9C-101B-9397-08002B2CF9AE}" pid="3" name="NGOOnlineKeywords">
    <vt:lpwstr/>
  </property>
  <property fmtid="{D5CDD505-2E9C-101B-9397-08002B2CF9AE}" pid="4" name="NGOOnlineDocumentType">
    <vt:lpwstr/>
  </property>
  <property fmtid="{D5CDD505-2E9C-101B-9397-08002B2CF9AE}" pid="5" name="MediaServiceImageTags">
    <vt:lpwstr/>
  </property>
</Properties>
</file>