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04" r:id="rId4"/>
  </p:sldMasterIdLst>
  <p:notesMasterIdLst>
    <p:notesMasterId r:id="rId16"/>
  </p:notesMasterIdLst>
  <p:handoutMasterIdLst>
    <p:handoutMasterId r:id="rId17"/>
  </p:handoutMasterIdLst>
  <p:sldIdLst>
    <p:sldId id="258" r:id="rId5"/>
    <p:sldId id="264" r:id="rId6"/>
    <p:sldId id="262" r:id="rId7"/>
    <p:sldId id="265" r:id="rId8"/>
    <p:sldId id="263" r:id="rId9"/>
    <p:sldId id="266" r:id="rId10"/>
    <p:sldId id="267" r:id="rId11"/>
    <p:sldId id="268" r:id="rId12"/>
    <p:sldId id="269" r:id="rId13"/>
    <p:sldId id="271" r:id="rId14"/>
    <p:sldId id="256" r:id="rId15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CF5B74D-C6AA-7813-1038-42A34373460A}" name="Preko, Peter O." initials="PPO" userId="S::pp2332@cumc.columbia.edu::09b434a3-0724-4a4a-a3db-c6e79374c44c" providerId="AD"/>
  <p188:author id="{DA60A059-2766-1759-4616-E1A4FFEEFBBE}" name="Dr M'BEA Jean-Jacques (ICAP)" initials="I" userId="Dr M'BEA Jean-Jacques (ICAP)" providerId="None"/>
  <p188:author id="{99D67C86-1AC0-5FC9-18F5-7D832F90D689}" name="Reidy, William" initials="RW" userId="S::wr2205@cumc.columbia.edu::5d2980a7-2b1c-4421-a380-76eac4cb68a2" providerId="AD"/>
  <p188:author id="{B32E8789-10A4-684C-B33A-B97E63F02EE6}" name="Preko, Peter O." initials="PPO" userId="Preko, Peter O." providerId="None"/>
  <p188:author id="{A831D7A1-5A01-49E3-9784-3957FEE80FBB}" name="Miriam Rabkin" initials="MR" userId="S::mr84@icapatcolumbia.onmicrosoft.com::0b2a40ec-35c6-4271-8153-e1180cf9ffa9" providerId="AD"/>
  <p188:author id="{4B71A7D0-3BB1-92C3-6752-E2F284681FE8}" name="Msukwa, Martin" initials="MM" userId="S::mkm2209@cumc.columbia.edu::3ce16427-2644-475c-b20b-7ae77633333b" providerId="AD"/>
  <p188:author id="{E0B616E2-4D48-E507-D5DA-6765847CE058}" name="Rabkin, Miriam" initials="RM" userId="S::mr84@cumc.columbia.edu::d1905312-b639-4098-81f6-74c337c4b0e3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Monica Negrete" initials="MN [2]" lastIdx="1" clrIdx="6">
    <p:extLst>
      <p:ext uri="{19B8F6BF-5375-455C-9EA6-DF929625EA0E}">
        <p15:presenceInfo xmlns:p15="http://schemas.microsoft.com/office/powerpoint/2012/main" userId="Monica Negrete" providerId="None"/>
      </p:ext>
    </p:extLst>
  </p:cmAuthor>
  <p:cmAuthor id="1" name="Mirriah" initials="M" lastIdx="15" clrIdx="0">
    <p:extLst>
      <p:ext uri="{19B8F6BF-5375-455C-9EA6-DF929625EA0E}">
        <p15:presenceInfo xmlns:p15="http://schemas.microsoft.com/office/powerpoint/2012/main" userId="Mirriah" providerId="None"/>
      </p:ext>
    </p:extLst>
  </p:cmAuthor>
  <p:cmAuthor id="8" name="Vitale, Mirriah A." initials="VMA" lastIdx="28" clrIdx="7">
    <p:extLst>
      <p:ext uri="{19B8F6BF-5375-455C-9EA6-DF929625EA0E}">
        <p15:presenceInfo xmlns:p15="http://schemas.microsoft.com/office/powerpoint/2012/main" userId="S::mv2540@cumc.columbia.edu::ac73314b-03ab-4c50-8db0-5df536fd8cc3" providerId="AD"/>
      </p:ext>
    </p:extLst>
  </p:cmAuthor>
  <p:cmAuthor id="2" name="Thais Ferreira" initials="TF" lastIdx="2" clrIdx="1">
    <p:extLst>
      <p:ext uri="{19B8F6BF-5375-455C-9EA6-DF929625EA0E}">
        <p15:presenceInfo xmlns:p15="http://schemas.microsoft.com/office/powerpoint/2012/main" userId="S::tcf2114@ICAPatColumbia.onmicrosoft.com::00ab9d32-d5e7-49ba-86f6-b7f0631c45b9" providerId="AD"/>
      </p:ext>
    </p:extLst>
  </p:cmAuthor>
  <p:cmAuthor id="9" name="Hamilton Mutemba" initials="HM" lastIdx="10" clrIdx="8">
    <p:extLst>
      <p:ext uri="{19B8F6BF-5375-455C-9EA6-DF929625EA0E}">
        <p15:presenceInfo xmlns:p15="http://schemas.microsoft.com/office/powerpoint/2012/main" userId="S::hm2827@icapatcolumbia.onmicrosoft.com::30ce4146-d861-4577-8316-b7969df0eb33" providerId="AD"/>
      </p:ext>
    </p:extLst>
  </p:cmAuthor>
  <p:cmAuthor id="3" name="Eduarda Pimentel de Gusmao" initials="EPdG" lastIdx="47" clrIdx="2">
    <p:extLst>
      <p:ext uri="{19B8F6BF-5375-455C-9EA6-DF929625EA0E}">
        <p15:presenceInfo xmlns:p15="http://schemas.microsoft.com/office/powerpoint/2012/main" userId="S::ep2538@ICAPatColumbia.onmicrosoft.com::75d5ad34-5e00-45c2-8e22-b1b33aa13fd8" providerId="AD"/>
      </p:ext>
    </p:extLst>
  </p:cmAuthor>
  <p:cmAuthor id="10" name="Buene, Manuel" initials="BM" lastIdx="7" clrIdx="9">
    <p:extLst>
      <p:ext uri="{19B8F6BF-5375-455C-9EA6-DF929625EA0E}">
        <p15:presenceInfo xmlns:p15="http://schemas.microsoft.com/office/powerpoint/2012/main" userId="Buene, Manuel" providerId="None"/>
      </p:ext>
    </p:extLst>
  </p:cmAuthor>
  <p:cmAuthor id="4" name="Pimentel De Gusmao, Eduarda" initials="PDGE [2]" lastIdx="89" clrIdx="3">
    <p:extLst>
      <p:ext uri="{19B8F6BF-5375-455C-9EA6-DF929625EA0E}">
        <p15:presenceInfo xmlns:p15="http://schemas.microsoft.com/office/powerpoint/2012/main" userId="Pimentel De Gusmao, Eduarda" providerId="None"/>
      </p:ext>
    </p:extLst>
  </p:cmAuthor>
  <p:cmAuthor id="5" name="Monica Negrete" initials="MN" lastIdx="33" clrIdx="4">
    <p:extLst>
      <p:ext uri="{19B8F6BF-5375-455C-9EA6-DF929625EA0E}">
        <p15:presenceInfo xmlns:p15="http://schemas.microsoft.com/office/powerpoint/2012/main" userId="9f4759fc7266b2e1" providerId="Windows Live"/>
      </p:ext>
    </p:extLst>
  </p:cmAuthor>
  <p:cmAuthor id="6" name="Langa, Bina" initials="LB" lastIdx="1" clrIdx="5">
    <p:extLst>
      <p:ext uri="{19B8F6BF-5375-455C-9EA6-DF929625EA0E}">
        <p15:presenceInfo xmlns:p15="http://schemas.microsoft.com/office/powerpoint/2012/main" userId="S::brl2136@cumc.columbia.edu::8e87eb9a-447e-4d76-b31d-8f90e74bde6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2169"/>
    <a:srgbClr val="7B8CAA"/>
    <a:srgbClr val="898989"/>
    <a:srgbClr val="7BBCAA"/>
    <a:srgbClr val="737D84"/>
    <a:srgbClr val="FFFFFF"/>
    <a:srgbClr val="00B5DE"/>
    <a:srgbClr val="000000"/>
    <a:srgbClr val="8A78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C90CDC-1380-4BA6-9573-7FF53AE782B4}" v="247" dt="2023-10-27T17:49:44.99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1" d="100"/>
          <a:sy n="61" d="100"/>
        </p:scale>
        <p:origin x="3216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nya Medrano" userId="01505557-c095-4940-8d07-91c39bed91f4" providerId="ADAL" clId="{45C90CDC-1380-4BA6-9573-7FF53AE782B4}"/>
    <pc:docChg chg="undo custSel delSld modSld">
      <pc:chgData name="Tanya Medrano" userId="01505557-c095-4940-8d07-91c39bed91f4" providerId="ADAL" clId="{45C90CDC-1380-4BA6-9573-7FF53AE782B4}" dt="2023-10-27T18:24:33.024" v="423" actId="478"/>
      <pc:docMkLst>
        <pc:docMk/>
      </pc:docMkLst>
      <pc:sldChg chg="addSp delSp modSp mod modTransition delAnim modAnim">
        <pc:chgData name="Tanya Medrano" userId="01505557-c095-4940-8d07-91c39bed91f4" providerId="ADAL" clId="{45C90CDC-1380-4BA6-9573-7FF53AE782B4}" dt="2023-10-27T18:24:33.024" v="423" actId="478"/>
        <pc:sldMkLst>
          <pc:docMk/>
          <pc:sldMk cId="2101454931" sldId="256"/>
        </pc:sldMkLst>
        <pc:picChg chg="add del mod ord">
          <ac:chgData name="Tanya Medrano" userId="01505557-c095-4940-8d07-91c39bed91f4" providerId="ADAL" clId="{45C90CDC-1380-4BA6-9573-7FF53AE782B4}" dt="2023-10-26T21:37:45.700" v="278"/>
          <ac:picMkLst>
            <pc:docMk/>
            <pc:sldMk cId="2101454931" sldId="256"/>
            <ac:picMk id="2" creationId="{BE81FA71-5ABF-38AB-F51F-F817E96EEF73}"/>
          </ac:picMkLst>
        </pc:picChg>
        <pc:picChg chg="add del mod">
          <ac:chgData name="Tanya Medrano" userId="01505557-c095-4940-8d07-91c39bed91f4" providerId="ADAL" clId="{45C90CDC-1380-4BA6-9573-7FF53AE782B4}" dt="2023-10-27T16:45:12.582" v="389"/>
          <ac:picMkLst>
            <pc:docMk/>
            <pc:sldMk cId="2101454931" sldId="256"/>
            <ac:picMk id="3" creationId="{D878EF49-FFF6-3102-B56D-6D7DAD01C7F4}"/>
          </ac:picMkLst>
        </pc:picChg>
        <pc:picChg chg="add del mod ord">
          <ac:chgData name="Tanya Medrano" userId="01505557-c095-4940-8d07-91c39bed91f4" providerId="ADAL" clId="{45C90CDC-1380-4BA6-9573-7FF53AE782B4}" dt="2023-10-27T16:53:25.999" v="396"/>
          <ac:picMkLst>
            <pc:docMk/>
            <pc:sldMk cId="2101454931" sldId="256"/>
            <ac:picMk id="4" creationId="{54CF79BB-8C3C-D4BB-C0B0-49FEC23BE9E8}"/>
          </ac:picMkLst>
        </pc:picChg>
        <pc:picChg chg="add del mod">
          <ac:chgData name="Tanya Medrano" userId="01505557-c095-4940-8d07-91c39bed91f4" providerId="ADAL" clId="{45C90CDC-1380-4BA6-9573-7FF53AE782B4}" dt="2023-10-26T20:53:12.920" v="52"/>
          <ac:picMkLst>
            <pc:docMk/>
            <pc:sldMk cId="2101454931" sldId="256"/>
            <ac:picMk id="4" creationId="{E06F524F-A55A-F209-9C3A-0E7694B5D725}"/>
          </ac:picMkLst>
        </pc:picChg>
        <pc:picChg chg="add del mod">
          <ac:chgData name="Tanya Medrano" userId="01505557-c095-4940-8d07-91c39bed91f4" providerId="ADAL" clId="{45C90CDC-1380-4BA6-9573-7FF53AE782B4}" dt="2023-10-27T17:41:52.034" v="408"/>
          <ac:picMkLst>
            <pc:docMk/>
            <pc:sldMk cId="2101454931" sldId="256"/>
            <ac:picMk id="5" creationId="{6F7FD2DF-36A6-AEEA-4D1D-C5B29D16F5A9}"/>
          </ac:picMkLst>
        </pc:picChg>
        <pc:picChg chg="add del mod ord">
          <ac:chgData name="Tanya Medrano" userId="01505557-c095-4940-8d07-91c39bed91f4" providerId="ADAL" clId="{45C90CDC-1380-4BA6-9573-7FF53AE782B4}" dt="2023-10-27T17:49:44.994" v="413"/>
          <ac:picMkLst>
            <pc:docMk/>
            <pc:sldMk cId="2101454931" sldId="256"/>
            <ac:picMk id="8" creationId="{E74D1A7D-998A-6545-E159-169EE9FEF061}"/>
          </ac:picMkLst>
        </pc:picChg>
        <pc:picChg chg="add del mod">
          <ac:chgData name="Tanya Medrano" userId="01505557-c095-4940-8d07-91c39bed91f4" providerId="ADAL" clId="{45C90CDC-1380-4BA6-9573-7FF53AE782B4}" dt="2023-10-27T18:24:33.024" v="423" actId="478"/>
          <ac:picMkLst>
            <pc:docMk/>
            <pc:sldMk cId="2101454931" sldId="256"/>
            <ac:picMk id="9" creationId="{A71757A1-5679-D07F-E606-F8A7C506F721}"/>
          </ac:picMkLst>
        </pc:picChg>
      </pc:sldChg>
      <pc:sldChg chg="addSp delSp modSp mod modTransition delAnim modAnim modNotes">
        <pc:chgData name="Tanya Medrano" userId="01505557-c095-4940-8d07-91c39bed91f4" providerId="ADAL" clId="{45C90CDC-1380-4BA6-9573-7FF53AE782B4}" dt="2023-10-27T18:23:04.576" v="414" actId="478"/>
        <pc:sldMkLst>
          <pc:docMk/>
          <pc:sldMk cId="477746199" sldId="258"/>
        </pc:sldMkLst>
        <pc:picChg chg="add del mod ord">
          <ac:chgData name="Tanya Medrano" userId="01505557-c095-4940-8d07-91c39bed91f4" providerId="ADAL" clId="{45C90CDC-1380-4BA6-9573-7FF53AE782B4}" dt="2023-10-27T16:45:25.458" v="390"/>
          <ac:picMkLst>
            <pc:docMk/>
            <pc:sldMk cId="477746199" sldId="258"/>
            <ac:picMk id="3" creationId="{BBCEA90D-7E56-E96F-53A5-581B32C3D1CE}"/>
          </ac:picMkLst>
        </pc:picChg>
        <pc:picChg chg="add del mod ord">
          <ac:chgData name="Tanya Medrano" userId="01505557-c095-4940-8d07-91c39bed91f4" providerId="ADAL" clId="{45C90CDC-1380-4BA6-9573-7FF53AE782B4}" dt="2023-10-26T20:05:42.080" v="12"/>
          <ac:picMkLst>
            <pc:docMk/>
            <pc:sldMk cId="477746199" sldId="258"/>
            <ac:picMk id="5" creationId="{617D62C7-369C-40D4-CAD0-271ED8B01860}"/>
          </ac:picMkLst>
        </pc:picChg>
        <pc:picChg chg="add del mod">
          <ac:chgData name="Tanya Medrano" userId="01505557-c095-4940-8d07-91c39bed91f4" providerId="ADAL" clId="{45C90CDC-1380-4BA6-9573-7FF53AE782B4}" dt="2023-10-27T16:45:34.571" v="392"/>
          <ac:picMkLst>
            <pc:docMk/>
            <pc:sldMk cId="477746199" sldId="258"/>
            <ac:picMk id="5" creationId="{FAFE32C5-F448-3709-BDB5-B6535ED9CD9D}"/>
          </ac:picMkLst>
        </pc:picChg>
        <pc:picChg chg="add del mod ord">
          <ac:chgData name="Tanya Medrano" userId="01505557-c095-4940-8d07-91c39bed91f4" providerId="ADAL" clId="{45C90CDC-1380-4BA6-9573-7FF53AE782B4}" dt="2023-10-26T20:53:27.242" v="53"/>
          <ac:picMkLst>
            <pc:docMk/>
            <pc:sldMk cId="477746199" sldId="258"/>
            <ac:picMk id="6" creationId="{0684F302-1733-84E1-82AD-396B05708EEA}"/>
          </ac:picMkLst>
        </pc:picChg>
        <pc:picChg chg="add del mod">
          <ac:chgData name="Tanya Medrano" userId="01505557-c095-4940-8d07-91c39bed91f4" providerId="ADAL" clId="{45C90CDC-1380-4BA6-9573-7FF53AE782B4}" dt="2023-10-26T20:06:05.698" v="14"/>
          <ac:picMkLst>
            <pc:docMk/>
            <pc:sldMk cId="477746199" sldId="258"/>
            <ac:picMk id="6" creationId="{18F94C07-2D7B-53A5-83F9-33E10F634421}"/>
          </ac:picMkLst>
        </pc:picChg>
        <pc:picChg chg="add del mod ord">
          <ac:chgData name="Tanya Medrano" userId="01505557-c095-4940-8d07-91c39bed91f4" providerId="ADAL" clId="{45C90CDC-1380-4BA6-9573-7FF53AE782B4}" dt="2023-10-27T16:45:51.493" v="393"/>
          <ac:picMkLst>
            <pc:docMk/>
            <pc:sldMk cId="477746199" sldId="258"/>
            <ac:picMk id="6" creationId="{46E4FFE4-30E7-5425-6A38-B2036F8C3903}"/>
          </ac:picMkLst>
        </pc:picChg>
        <pc:picChg chg="add del mod">
          <ac:chgData name="Tanya Medrano" userId="01505557-c095-4940-8d07-91c39bed91f4" providerId="ADAL" clId="{45C90CDC-1380-4BA6-9573-7FF53AE782B4}" dt="2023-10-27T16:46:33.466" v="395"/>
          <ac:picMkLst>
            <pc:docMk/>
            <pc:sldMk cId="477746199" sldId="258"/>
            <ac:picMk id="7" creationId="{0201D869-C284-67E9-C20A-AD7592E304A7}"/>
          </ac:picMkLst>
        </pc:picChg>
        <pc:picChg chg="del">
          <ac:chgData name="Tanya Medrano" userId="01505557-c095-4940-8d07-91c39bed91f4" providerId="ADAL" clId="{45C90CDC-1380-4BA6-9573-7FF53AE782B4}" dt="2023-10-26T19:52:24.643" v="1"/>
          <ac:picMkLst>
            <pc:docMk/>
            <pc:sldMk cId="477746199" sldId="258"/>
            <ac:picMk id="7" creationId="{17211AAF-386F-6502-D13D-FEC3CA539EA2}"/>
          </ac:picMkLst>
        </pc:picChg>
        <pc:picChg chg="add del mod">
          <ac:chgData name="Tanya Medrano" userId="01505557-c095-4940-8d07-91c39bed91f4" providerId="ADAL" clId="{45C90CDC-1380-4BA6-9573-7FF53AE782B4}" dt="2023-10-26T20:59:31.080" v="55"/>
          <ac:picMkLst>
            <pc:docMk/>
            <pc:sldMk cId="477746199" sldId="258"/>
            <ac:picMk id="7" creationId="{AC181309-1978-24F4-A8F0-C7BE36BD74D8}"/>
          </ac:picMkLst>
        </pc:picChg>
        <pc:picChg chg="add del mod ord">
          <ac:chgData name="Tanya Medrano" userId="01505557-c095-4940-8d07-91c39bed91f4" providerId="ADAL" clId="{45C90CDC-1380-4BA6-9573-7FF53AE782B4}" dt="2023-10-26T20:06:16.631" v="15"/>
          <ac:picMkLst>
            <pc:docMk/>
            <pc:sldMk cId="477746199" sldId="258"/>
            <ac:picMk id="9" creationId="{2A01DBC5-D09C-CD80-A6D3-007F90005144}"/>
          </ac:picMkLst>
        </pc:picChg>
        <pc:picChg chg="add del mod ord">
          <ac:chgData name="Tanya Medrano" userId="01505557-c095-4940-8d07-91c39bed91f4" providerId="ADAL" clId="{45C90CDC-1380-4BA6-9573-7FF53AE782B4}" dt="2023-10-27T16:53:25.999" v="396"/>
          <ac:picMkLst>
            <pc:docMk/>
            <pc:sldMk cId="477746199" sldId="258"/>
            <ac:picMk id="10" creationId="{A90C571D-07EE-5E2F-0548-77F8309B3EC0}"/>
          </ac:picMkLst>
        </pc:picChg>
        <pc:picChg chg="add del mod">
          <ac:chgData name="Tanya Medrano" userId="01505557-c095-4940-8d07-91c39bed91f4" providerId="ADAL" clId="{45C90CDC-1380-4BA6-9573-7FF53AE782B4}" dt="2023-10-26T20:06:55.702" v="16" actId="478"/>
          <ac:picMkLst>
            <pc:docMk/>
            <pc:sldMk cId="477746199" sldId="258"/>
            <ac:picMk id="10" creationId="{C31696EA-6167-16EC-6F3F-3E2274EED082}"/>
          </ac:picMkLst>
        </pc:picChg>
        <pc:picChg chg="add del mod">
          <ac:chgData name="Tanya Medrano" userId="01505557-c095-4940-8d07-91c39bed91f4" providerId="ADAL" clId="{45C90CDC-1380-4BA6-9573-7FF53AE782B4}" dt="2023-10-27T17:41:52.034" v="408"/>
          <ac:picMkLst>
            <pc:docMk/>
            <pc:sldMk cId="477746199" sldId="258"/>
            <ac:picMk id="11" creationId="{01D76BD1-CD4A-0A6B-026E-5D48283B093D}"/>
          </ac:picMkLst>
        </pc:picChg>
        <pc:picChg chg="add del mod ord">
          <ac:chgData name="Tanya Medrano" userId="01505557-c095-4940-8d07-91c39bed91f4" providerId="ADAL" clId="{45C90CDC-1380-4BA6-9573-7FF53AE782B4}" dt="2023-10-26T20:59:44.834" v="56"/>
          <ac:picMkLst>
            <pc:docMk/>
            <pc:sldMk cId="477746199" sldId="258"/>
            <ac:picMk id="12" creationId="{22974C7C-674A-3C67-7B44-9E5A19561D42}"/>
          </ac:picMkLst>
        </pc:picChg>
        <pc:picChg chg="add del mod ord">
          <ac:chgData name="Tanya Medrano" userId="01505557-c095-4940-8d07-91c39bed91f4" providerId="ADAL" clId="{45C90CDC-1380-4BA6-9573-7FF53AE782B4}" dt="2023-10-27T17:42:31.598" v="409"/>
          <ac:picMkLst>
            <pc:docMk/>
            <pc:sldMk cId="477746199" sldId="258"/>
            <ac:picMk id="13" creationId="{A9FF1AE1-6403-9C29-CE2F-57B3AA2DB28C}"/>
          </ac:picMkLst>
        </pc:picChg>
        <pc:picChg chg="add del mod">
          <ac:chgData name="Tanya Medrano" userId="01505557-c095-4940-8d07-91c39bed91f4" providerId="ADAL" clId="{45C90CDC-1380-4BA6-9573-7FF53AE782B4}" dt="2023-10-26T21:03:41.439" v="58"/>
          <ac:picMkLst>
            <pc:docMk/>
            <pc:sldMk cId="477746199" sldId="258"/>
            <ac:picMk id="13" creationId="{D65E4B21-B0E7-0F57-F8E5-1E5A9B25E14F}"/>
          </ac:picMkLst>
        </pc:picChg>
        <pc:picChg chg="add del mod">
          <ac:chgData name="Tanya Medrano" userId="01505557-c095-4940-8d07-91c39bed91f4" providerId="ADAL" clId="{45C90CDC-1380-4BA6-9573-7FF53AE782B4}" dt="2023-10-27T17:42:39.440" v="412"/>
          <ac:picMkLst>
            <pc:docMk/>
            <pc:sldMk cId="477746199" sldId="258"/>
            <ac:picMk id="14" creationId="{07EB5E47-5290-EF9C-38EE-C683E35AAEED}"/>
          </ac:picMkLst>
        </pc:picChg>
        <pc:picChg chg="add del mod ord">
          <ac:chgData name="Tanya Medrano" userId="01505557-c095-4940-8d07-91c39bed91f4" providerId="ADAL" clId="{45C90CDC-1380-4BA6-9573-7FF53AE782B4}" dt="2023-10-26T19:52:50.823" v="2"/>
          <ac:picMkLst>
            <pc:docMk/>
            <pc:sldMk cId="477746199" sldId="258"/>
            <ac:picMk id="14" creationId="{873D6B05-63FB-7223-2187-25E7E23FBF59}"/>
          </ac:picMkLst>
        </pc:picChg>
        <pc:picChg chg="add del mod">
          <ac:chgData name="Tanya Medrano" userId="01505557-c095-4940-8d07-91c39bed91f4" providerId="ADAL" clId="{45C90CDC-1380-4BA6-9573-7FF53AE782B4}" dt="2023-10-26T19:53:10.719" v="4"/>
          <ac:picMkLst>
            <pc:docMk/>
            <pc:sldMk cId="477746199" sldId="258"/>
            <ac:picMk id="15" creationId="{1CD61FE3-1D89-AF19-8BF3-E94E1CAB1D75}"/>
          </ac:picMkLst>
        </pc:picChg>
        <pc:picChg chg="add del mod ord">
          <ac:chgData name="Tanya Medrano" userId="01505557-c095-4940-8d07-91c39bed91f4" providerId="ADAL" clId="{45C90CDC-1380-4BA6-9573-7FF53AE782B4}" dt="2023-10-27T17:49:44.994" v="413"/>
          <ac:picMkLst>
            <pc:docMk/>
            <pc:sldMk cId="477746199" sldId="258"/>
            <ac:picMk id="15" creationId="{7716257F-0392-E35B-5244-7BBBCAFB5F62}"/>
          </ac:picMkLst>
        </pc:picChg>
        <pc:picChg chg="add del mod">
          <ac:chgData name="Tanya Medrano" userId="01505557-c095-4940-8d07-91c39bed91f4" providerId="ADAL" clId="{45C90CDC-1380-4BA6-9573-7FF53AE782B4}" dt="2023-10-26T20:07:26.680" v="19"/>
          <ac:picMkLst>
            <pc:docMk/>
            <pc:sldMk cId="477746199" sldId="258"/>
            <ac:picMk id="15" creationId="{8DDB650F-8FE2-46F2-AB1A-29ADD1B96FA5}"/>
          </ac:picMkLst>
        </pc:picChg>
        <pc:picChg chg="add del mod">
          <ac:chgData name="Tanya Medrano" userId="01505557-c095-4940-8d07-91c39bed91f4" providerId="ADAL" clId="{45C90CDC-1380-4BA6-9573-7FF53AE782B4}" dt="2023-10-26T20:08:44.175" v="21"/>
          <ac:picMkLst>
            <pc:docMk/>
            <pc:sldMk cId="477746199" sldId="258"/>
            <ac:picMk id="16" creationId="{AEC2A292-B495-78E1-9D2B-26DDEBA9EE4F}"/>
          </ac:picMkLst>
        </pc:picChg>
        <pc:picChg chg="add del mod">
          <ac:chgData name="Tanya Medrano" userId="01505557-c095-4940-8d07-91c39bed91f4" providerId="ADAL" clId="{45C90CDC-1380-4BA6-9573-7FF53AE782B4}" dt="2023-10-27T18:23:04.576" v="414" actId="478"/>
          <ac:picMkLst>
            <pc:docMk/>
            <pc:sldMk cId="477746199" sldId="258"/>
            <ac:picMk id="16" creationId="{BFD2A256-97BB-948A-02D2-E8EAE3068BD6}"/>
          </ac:picMkLst>
        </pc:picChg>
        <pc:picChg chg="add del mod ord">
          <ac:chgData name="Tanya Medrano" userId="01505557-c095-4940-8d07-91c39bed91f4" providerId="ADAL" clId="{45C90CDC-1380-4BA6-9573-7FF53AE782B4}" dt="2023-10-26T21:06:53.585" v="59"/>
          <ac:picMkLst>
            <pc:docMk/>
            <pc:sldMk cId="477746199" sldId="258"/>
            <ac:picMk id="17" creationId="{2D3AB709-940E-61F3-A7D0-C12A72DA2DB0}"/>
          </ac:picMkLst>
        </pc:picChg>
        <pc:picChg chg="add del mod ord">
          <ac:chgData name="Tanya Medrano" userId="01505557-c095-4940-8d07-91c39bed91f4" providerId="ADAL" clId="{45C90CDC-1380-4BA6-9573-7FF53AE782B4}" dt="2023-10-26T19:53:58.634" v="5"/>
          <ac:picMkLst>
            <pc:docMk/>
            <pc:sldMk cId="477746199" sldId="258"/>
            <ac:picMk id="18" creationId="{751431AC-CF8D-DBCF-ADAD-AD67D97D43ED}"/>
          </ac:picMkLst>
        </pc:picChg>
        <pc:picChg chg="add del mod">
          <ac:chgData name="Tanya Medrano" userId="01505557-c095-4940-8d07-91c39bed91f4" providerId="ADAL" clId="{45C90CDC-1380-4BA6-9573-7FF53AE782B4}" dt="2023-10-26T21:07:10.470" v="65"/>
          <ac:picMkLst>
            <pc:docMk/>
            <pc:sldMk cId="477746199" sldId="258"/>
            <ac:picMk id="18" creationId="{D2732189-1C0D-127E-07F2-F835836B7246}"/>
          </ac:picMkLst>
        </pc:picChg>
        <pc:picChg chg="add del mod ord">
          <ac:chgData name="Tanya Medrano" userId="01505557-c095-4940-8d07-91c39bed91f4" providerId="ADAL" clId="{45C90CDC-1380-4BA6-9573-7FF53AE782B4}" dt="2023-10-26T21:09:57.651" v="66"/>
          <ac:picMkLst>
            <pc:docMk/>
            <pc:sldMk cId="477746199" sldId="258"/>
            <ac:picMk id="19" creationId="{1D0CE2CB-169E-978B-E974-E0AF497BD6DE}"/>
          </ac:picMkLst>
        </pc:picChg>
        <pc:picChg chg="add del mod">
          <ac:chgData name="Tanya Medrano" userId="01505557-c095-4940-8d07-91c39bed91f4" providerId="ADAL" clId="{45C90CDC-1380-4BA6-9573-7FF53AE782B4}" dt="2023-10-26T19:57:37.147" v="7"/>
          <ac:picMkLst>
            <pc:docMk/>
            <pc:sldMk cId="477746199" sldId="258"/>
            <ac:picMk id="19" creationId="{CFD39549-2473-49DE-AF9D-689B72697A7B}"/>
          </ac:picMkLst>
        </pc:picChg>
        <pc:picChg chg="add del mod">
          <ac:chgData name="Tanya Medrano" userId="01505557-c095-4940-8d07-91c39bed91f4" providerId="ADAL" clId="{45C90CDC-1380-4BA6-9573-7FF53AE782B4}" dt="2023-10-26T21:10:03.877" v="72"/>
          <ac:picMkLst>
            <pc:docMk/>
            <pc:sldMk cId="477746199" sldId="258"/>
            <ac:picMk id="20" creationId="{2255834D-A265-A389-9507-7C512FD7C5A0}"/>
          </ac:picMkLst>
        </pc:picChg>
        <pc:picChg chg="add del mod ord">
          <ac:chgData name="Tanya Medrano" userId="01505557-c095-4940-8d07-91c39bed91f4" providerId="ADAL" clId="{45C90CDC-1380-4BA6-9573-7FF53AE782B4}" dt="2023-10-26T21:14:19.657" v="73"/>
          <ac:picMkLst>
            <pc:docMk/>
            <pc:sldMk cId="477746199" sldId="258"/>
            <ac:picMk id="21" creationId="{077A18F4-7E3A-E231-7A50-22F54998CABB}"/>
          </ac:picMkLst>
        </pc:picChg>
        <pc:picChg chg="add del mod">
          <ac:chgData name="Tanya Medrano" userId="01505557-c095-4940-8d07-91c39bed91f4" providerId="ADAL" clId="{45C90CDC-1380-4BA6-9573-7FF53AE782B4}" dt="2023-10-26T21:15:00.522" v="80"/>
          <ac:picMkLst>
            <pc:docMk/>
            <pc:sldMk cId="477746199" sldId="258"/>
            <ac:picMk id="22" creationId="{6B7BF7C8-E454-CB97-0AB8-5BDDCD9BC3E3}"/>
          </ac:picMkLst>
        </pc:picChg>
        <pc:picChg chg="add del mod ord">
          <ac:chgData name="Tanya Medrano" userId="01505557-c095-4940-8d07-91c39bed91f4" providerId="ADAL" clId="{45C90CDC-1380-4BA6-9573-7FF53AE782B4}" dt="2023-10-26T20:08:51.484" v="22"/>
          <ac:picMkLst>
            <pc:docMk/>
            <pc:sldMk cId="477746199" sldId="258"/>
            <ac:picMk id="22" creationId="{74152615-8E0D-5B9D-B4D2-512FA8F3FA66}"/>
          </ac:picMkLst>
        </pc:picChg>
        <pc:picChg chg="add del mod ord">
          <ac:chgData name="Tanya Medrano" userId="01505557-c095-4940-8d07-91c39bed91f4" providerId="ADAL" clId="{45C90CDC-1380-4BA6-9573-7FF53AE782B4}" dt="2023-10-26T19:57:43.441" v="8"/>
          <ac:picMkLst>
            <pc:docMk/>
            <pc:sldMk cId="477746199" sldId="258"/>
            <ac:picMk id="23" creationId="{1AF82A95-516C-1F68-D82D-19F156FECF2F}"/>
          </ac:picMkLst>
        </pc:picChg>
        <pc:picChg chg="add del mod">
          <ac:chgData name="Tanya Medrano" userId="01505557-c095-4940-8d07-91c39bed91f4" providerId="ADAL" clId="{45C90CDC-1380-4BA6-9573-7FF53AE782B4}" dt="2023-10-26T20:09:17.207" v="24"/>
          <ac:picMkLst>
            <pc:docMk/>
            <pc:sldMk cId="477746199" sldId="258"/>
            <ac:picMk id="23" creationId="{E42E90C1-60EC-5C04-C483-1B053C1CF763}"/>
          </ac:picMkLst>
        </pc:picChg>
        <pc:picChg chg="add del mod ord">
          <ac:chgData name="Tanya Medrano" userId="01505557-c095-4940-8d07-91c39bed91f4" providerId="ADAL" clId="{45C90CDC-1380-4BA6-9573-7FF53AE782B4}" dt="2023-10-26T21:16:47.041" v="81"/>
          <ac:picMkLst>
            <pc:docMk/>
            <pc:sldMk cId="477746199" sldId="258"/>
            <ac:picMk id="23" creationId="{EE4EF449-5942-D887-6411-EF803778C2C2}"/>
          </ac:picMkLst>
        </pc:picChg>
        <pc:picChg chg="add del mod">
          <ac:chgData name="Tanya Medrano" userId="01505557-c095-4940-8d07-91c39bed91f4" providerId="ADAL" clId="{45C90CDC-1380-4BA6-9573-7FF53AE782B4}" dt="2023-10-26T20:05:33.057" v="11"/>
          <ac:picMkLst>
            <pc:docMk/>
            <pc:sldMk cId="477746199" sldId="258"/>
            <ac:picMk id="24" creationId="{44557217-273E-113A-AAEB-BC4AC5F4E22A}"/>
          </ac:picMkLst>
        </pc:picChg>
        <pc:picChg chg="add del mod">
          <ac:chgData name="Tanya Medrano" userId="01505557-c095-4940-8d07-91c39bed91f4" providerId="ADAL" clId="{45C90CDC-1380-4BA6-9573-7FF53AE782B4}" dt="2023-10-26T21:30:10.210" v="277"/>
          <ac:picMkLst>
            <pc:docMk/>
            <pc:sldMk cId="477746199" sldId="258"/>
            <ac:picMk id="24" creationId="{ADC95532-82E5-09EA-2877-D78B6B218767}"/>
          </ac:picMkLst>
        </pc:picChg>
        <pc:picChg chg="add del mod ord">
          <ac:chgData name="Tanya Medrano" userId="01505557-c095-4940-8d07-91c39bed91f4" providerId="ADAL" clId="{45C90CDC-1380-4BA6-9573-7FF53AE782B4}" dt="2023-10-26T20:09:44.479" v="25"/>
          <ac:picMkLst>
            <pc:docMk/>
            <pc:sldMk cId="477746199" sldId="258"/>
            <ac:picMk id="27" creationId="{831A16CB-6B50-721A-0550-DA7225AD183F}"/>
          </ac:picMkLst>
        </pc:picChg>
        <pc:picChg chg="add del mod ord">
          <ac:chgData name="Tanya Medrano" userId="01505557-c095-4940-8d07-91c39bed91f4" providerId="ADAL" clId="{45C90CDC-1380-4BA6-9573-7FF53AE782B4}" dt="2023-10-26T21:37:45.700" v="278"/>
          <ac:picMkLst>
            <pc:docMk/>
            <pc:sldMk cId="477746199" sldId="258"/>
            <ac:picMk id="27" creationId="{C12EFB9D-D0ED-B938-3968-B27BF833EEF6}"/>
          </ac:picMkLst>
        </pc:picChg>
        <pc:picChg chg="add del mod">
          <ac:chgData name="Tanya Medrano" userId="01505557-c095-4940-8d07-91c39bed91f4" providerId="ADAL" clId="{45C90CDC-1380-4BA6-9573-7FF53AE782B4}" dt="2023-10-26T20:09:47.858" v="28"/>
          <ac:picMkLst>
            <pc:docMk/>
            <pc:sldMk cId="477746199" sldId="258"/>
            <ac:picMk id="28" creationId="{6F14902F-1CC3-5037-8DD4-3626C566A31F}"/>
          </ac:picMkLst>
        </pc:picChg>
        <pc:picChg chg="add del mod">
          <ac:chgData name="Tanya Medrano" userId="01505557-c095-4940-8d07-91c39bed91f4" providerId="ADAL" clId="{45C90CDC-1380-4BA6-9573-7FF53AE782B4}" dt="2023-10-27T16:45:12.582" v="389"/>
          <ac:picMkLst>
            <pc:docMk/>
            <pc:sldMk cId="477746199" sldId="258"/>
            <ac:picMk id="28" creationId="{853D9A0E-0DB2-2AA0-F5C3-1D61379BECCC}"/>
          </ac:picMkLst>
        </pc:picChg>
        <pc:picChg chg="add del mod ord">
          <ac:chgData name="Tanya Medrano" userId="01505557-c095-4940-8d07-91c39bed91f4" providerId="ADAL" clId="{45C90CDC-1380-4BA6-9573-7FF53AE782B4}" dt="2023-10-26T20:12:49.413" v="29"/>
          <ac:picMkLst>
            <pc:docMk/>
            <pc:sldMk cId="477746199" sldId="258"/>
            <ac:picMk id="29" creationId="{72326114-598B-8F36-899C-8348D4526F92}"/>
          </ac:picMkLst>
        </pc:picChg>
        <pc:picChg chg="add del mod">
          <ac:chgData name="Tanya Medrano" userId="01505557-c095-4940-8d07-91c39bed91f4" providerId="ADAL" clId="{45C90CDC-1380-4BA6-9573-7FF53AE782B4}" dt="2023-10-26T20:20:53.690" v="35"/>
          <ac:picMkLst>
            <pc:docMk/>
            <pc:sldMk cId="477746199" sldId="258"/>
            <ac:picMk id="30" creationId="{32EC0C61-E269-13BF-9372-2E1BE4E7AA1B}"/>
          </ac:picMkLst>
        </pc:picChg>
        <pc:picChg chg="add del mod ord">
          <ac:chgData name="Tanya Medrano" userId="01505557-c095-4940-8d07-91c39bed91f4" providerId="ADAL" clId="{45C90CDC-1380-4BA6-9573-7FF53AE782B4}" dt="2023-10-26T20:21:07.397" v="36"/>
          <ac:picMkLst>
            <pc:docMk/>
            <pc:sldMk cId="477746199" sldId="258"/>
            <ac:picMk id="32" creationId="{6FBF9E3F-01E9-CE1D-271C-7CEE8FD39C07}"/>
          </ac:picMkLst>
        </pc:picChg>
        <pc:picChg chg="add del mod">
          <ac:chgData name="Tanya Medrano" userId="01505557-c095-4940-8d07-91c39bed91f4" providerId="ADAL" clId="{45C90CDC-1380-4BA6-9573-7FF53AE782B4}" dt="2023-10-26T20:25:53.820" v="38"/>
          <ac:picMkLst>
            <pc:docMk/>
            <pc:sldMk cId="477746199" sldId="258"/>
            <ac:picMk id="33" creationId="{0E52E2F1-5712-6C94-2B27-549DDDFC1342}"/>
          </ac:picMkLst>
        </pc:picChg>
        <pc:picChg chg="add del mod ord">
          <ac:chgData name="Tanya Medrano" userId="01505557-c095-4940-8d07-91c39bed91f4" providerId="ADAL" clId="{45C90CDC-1380-4BA6-9573-7FF53AE782B4}" dt="2023-10-26T20:32:39.772" v="39"/>
          <ac:picMkLst>
            <pc:docMk/>
            <pc:sldMk cId="477746199" sldId="258"/>
            <ac:picMk id="37" creationId="{7940B78B-0033-1390-8665-F19A4E0B32B3}"/>
          </ac:picMkLst>
        </pc:picChg>
        <pc:picChg chg="add del mod">
          <ac:chgData name="Tanya Medrano" userId="01505557-c095-4940-8d07-91c39bed91f4" providerId="ADAL" clId="{45C90CDC-1380-4BA6-9573-7FF53AE782B4}" dt="2023-10-26T20:53:12.920" v="52"/>
          <ac:picMkLst>
            <pc:docMk/>
            <pc:sldMk cId="477746199" sldId="258"/>
            <ac:picMk id="38" creationId="{CB35B268-CE67-5AF6-BC42-03C49B8DAC10}"/>
          </ac:picMkLst>
        </pc:picChg>
      </pc:sldChg>
      <pc:sldChg chg="addSp delSp modSp mod modTransition addAnim delAnim modAnim modNotes">
        <pc:chgData name="Tanya Medrano" userId="01505557-c095-4940-8d07-91c39bed91f4" providerId="ADAL" clId="{45C90CDC-1380-4BA6-9573-7FF53AE782B4}" dt="2023-10-27T18:23:13.942" v="416" actId="478"/>
        <pc:sldMkLst>
          <pc:docMk/>
          <pc:sldMk cId="190217899" sldId="262"/>
        </pc:sldMkLst>
        <pc:picChg chg="add del mod ord">
          <ac:chgData name="Tanya Medrano" userId="01505557-c095-4940-8d07-91c39bed91f4" providerId="ADAL" clId="{45C90CDC-1380-4BA6-9573-7FF53AE782B4}" dt="2023-10-26T21:06:53.585" v="59"/>
          <ac:picMkLst>
            <pc:docMk/>
            <pc:sldMk cId="190217899" sldId="262"/>
            <ac:picMk id="2" creationId="{7DC9AF3F-F95F-E73E-2D4A-7BD8EDF47BDB}"/>
          </ac:picMkLst>
        </pc:picChg>
        <pc:picChg chg="add mod">
          <ac:chgData name="Tanya Medrano" userId="01505557-c095-4940-8d07-91c39bed91f4" providerId="ADAL" clId="{45C90CDC-1380-4BA6-9573-7FF53AE782B4}" dt="2023-10-27T16:18:26.923" v="309" actId="1076"/>
          <ac:picMkLst>
            <pc:docMk/>
            <pc:sldMk cId="190217899" sldId="262"/>
            <ac:picMk id="2" creationId="{9E9675CB-6615-F24C-7D21-C497206F9B28}"/>
          </ac:picMkLst>
        </pc:picChg>
        <pc:picChg chg="del">
          <ac:chgData name="Tanya Medrano" userId="01505557-c095-4940-8d07-91c39bed91f4" providerId="ADAL" clId="{45C90CDC-1380-4BA6-9573-7FF53AE782B4}" dt="2023-10-27T16:18:16.135" v="307" actId="478"/>
          <ac:picMkLst>
            <pc:docMk/>
            <pc:sldMk cId="190217899" sldId="262"/>
            <ac:picMk id="6" creationId="{1F10DC3A-E436-737C-3996-43FC738E9072}"/>
          </ac:picMkLst>
        </pc:picChg>
        <pc:picChg chg="add del mod">
          <ac:chgData name="Tanya Medrano" userId="01505557-c095-4940-8d07-91c39bed91f4" providerId="ADAL" clId="{45C90CDC-1380-4BA6-9573-7FF53AE782B4}" dt="2023-10-27T16:53:25.999" v="396"/>
          <ac:picMkLst>
            <pc:docMk/>
            <pc:sldMk cId="190217899" sldId="262"/>
            <ac:picMk id="7" creationId="{A24B6C54-6512-1CE9-D766-B1A34BA7A446}"/>
          </ac:picMkLst>
        </pc:picChg>
        <pc:picChg chg="add del mod">
          <ac:chgData name="Tanya Medrano" userId="01505557-c095-4940-8d07-91c39bed91f4" providerId="ADAL" clId="{45C90CDC-1380-4BA6-9573-7FF53AE782B4}" dt="2023-10-26T21:07:10.470" v="65"/>
          <ac:picMkLst>
            <pc:docMk/>
            <pc:sldMk cId="190217899" sldId="262"/>
            <ac:picMk id="7" creationId="{DF855414-1E46-05C7-5A7B-ACFAF1604A01}"/>
          </ac:picMkLst>
        </pc:picChg>
        <pc:picChg chg="add del mod">
          <ac:chgData name="Tanya Medrano" userId="01505557-c095-4940-8d07-91c39bed91f4" providerId="ADAL" clId="{45C90CDC-1380-4BA6-9573-7FF53AE782B4}" dt="2023-10-27T17:41:52.034" v="408"/>
          <ac:picMkLst>
            <pc:docMk/>
            <pc:sldMk cId="190217899" sldId="262"/>
            <ac:picMk id="8" creationId="{2AED0BCE-EB17-DBDF-7383-0971D65CED42}"/>
          </ac:picMkLst>
        </pc:picChg>
        <pc:picChg chg="add del mod ord">
          <ac:chgData name="Tanya Medrano" userId="01505557-c095-4940-8d07-91c39bed91f4" providerId="ADAL" clId="{45C90CDC-1380-4BA6-9573-7FF53AE782B4}" dt="2023-10-26T21:09:57.651" v="66"/>
          <ac:picMkLst>
            <pc:docMk/>
            <pc:sldMk cId="190217899" sldId="262"/>
            <ac:picMk id="8" creationId="{A9336AED-D3B4-8087-2E3E-269C3FD4BDA0}"/>
          </ac:picMkLst>
        </pc:picChg>
        <pc:picChg chg="add del mod ord">
          <ac:chgData name="Tanya Medrano" userId="01505557-c095-4940-8d07-91c39bed91f4" providerId="ADAL" clId="{45C90CDC-1380-4BA6-9573-7FF53AE782B4}" dt="2023-10-27T17:49:44.994" v="413"/>
          <ac:picMkLst>
            <pc:docMk/>
            <pc:sldMk cId="190217899" sldId="262"/>
            <ac:picMk id="9" creationId="{7BABD79F-6976-DA13-F43A-541ADF1BF282}"/>
          </ac:picMkLst>
        </pc:picChg>
        <pc:picChg chg="add del mod">
          <ac:chgData name="Tanya Medrano" userId="01505557-c095-4940-8d07-91c39bed91f4" providerId="ADAL" clId="{45C90CDC-1380-4BA6-9573-7FF53AE782B4}" dt="2023-10-26T21:10:03.877" v="72"/>
          <ac:picMkLst>
            <pc:docMk/>
            <pc:sldMk cId="190217899" sldId="262"/>
            <ac:picMk id="9" creationId="{AB7B2651-9D3E-016C-36EB-4C75953260EA}"/>
          </ac:picMkLst>
        </pc:picChg>
        <pc:picChg chg="add del mod">
          <ac:chgData name="Tanya Medrano" userId="01505557-c095-4940-8d07-91c39bed91f4" providerId="ADAL" clId="{45C90CDC-1380-4BA6-9573-7FF53AE782B4}" dt="2023-10-27T18:23:13.942" v="416" actId="478"/>
          <ac:picMkLst>
            <pc:docMk/>
            <pc:sldMk cId="190217899" sldId="262"/>
            <ac:picMk id="10" creationId="{056DA974-E6CF-26A5-1DFA-3E6606F23912}"/>
          </ac:picMkLst>
        </pc:picChg>
        <pc:picChg chg="add del mod ord">
          <ac:chgData name="Tanya Medrano" userId="01505557-c095-4940-8d07-91c39bed91f4" providerId="ADAL" clId="{45C90CDC-1380-4BA6-9573-7FF53AE782B4}" dt="2023-10-26T21:14:19.657" v="73"/>
          <ac:picMkLst>
            <pc:docMk/>
            <pc:sldMk cId="190217899" sldId="262"/>
            <ac:picMk id="10" creationId="{3D469ACD-12E2-D156-D327-CB57DD5E0E7E}"/>
          </ac:picMkLst>
        </pc:picChg>
        <pc:picChg chg="add del mod">
          <ac:chgData name="Tanya Medrano" userId="01505557-c095-4940-8d07-91c39bed91f4" providerId="ADAL" clId="{45C90CDC-1380-4BA6-9573-7FF53AE782B4}" dt="2023-10-26T20:20:53.690" v="35"/>
          <ac:picMkLst>
            <pc:docMk/>
            <pc:sldMk cId="190217899" sldId="262"/>
            <ac:picMk id="10" creationId="{F3D7C6A8-3076-31D7-1761-40E040149CC7}"/>
          </ac:picMkLst>
        </pc:picChg>
        <pc:picChg chg="add del mod">
          <ac:chgData name="Tanya Medrano" userId="01505557-c095-4940-8d07-91c39bed91f4" providerId="ADAL" clId="{45C90CDC-1380-4BA6-9573-7FF53AE782B4}" dt="2023-10-26T21:15:00.522" v="80"/>
          <ac:picMkLst>
            <pc:docMk/>
            <pc:sldMk cId="190217899" sldId="262"/>
            <ac:picMk id="11" creationId="{53CDA189-9A90-D068-72BD-96A70775858E}"/>
          </ac:picMkLst>
        </pc:picChg>
        <pc:picChg chg="add del mod ord">
          <ac:chgData name="Tanya Medrano" userId="01505557-c095-4940-8d07-91c39bed91f4" providerId="ADAL" clId="{45C90CDC-1380-4BA6-9573-7FF53AE782B4}" dt="2023-10-26T20:32:39.772" v="39"/>
          <ac:picMkLst>
            <pc:docMk/>
            <pc:sldMk cId="190217899" sldId="262"/>
            <ac:picMk id="11" creationId="{BC400423-2017-C96D-C4B1-B276679EEF99}"/>
          </ac:picMkLst>
        </pc:picChg>
        <pc:picChg chg="add del mod">
          <ac:chgData name="Tanya Medrano" userId="01505557-c095-4940-8d07-91c39bed91f4" providerId="ADAL" clId="{45C90CDC-1380-4BA6-9573-7FF53AE782B4}" dt="2023-10-26T20:53:12.920" v="52"/>
          <ac:picMkLst>
            <pc:docMk/>
            <pc:sldMk cId="190217899" sldId="262"/>
            <ac:picMk id="12" creationId="{2C0D93A9-47B1-401A-D278-B028BFC17588}"/>
          </ac:picMkLst>
        </pc:picChg>
        <pc:picChg chg="add del mod ord">
          <ac:chgData name="Tanya Medrano" userId="01505557-c095-4940-8d07-91c39bed91f4" providerId="ADAL" clId="{45C90CDC-1380-4BA6-9573-7FF53AE782B4}" dt="2023-10-26T21:16:47.041" v="81"/>
          <ac:picMkLst>
            <pc:docMk/>
            <pc:sldMk cId="190217899" sldId="262"/>
            <ac:picMk id="13" creationId="{861A73CA-FA85-0DD9-6FAB-04A0DE5BFC46}"/>
          </ac:picMkLst>
        </pc:picChg>
        <pc:picChg chg="add del mod">
          <ac:chgData name="Tanya Medrano" userId="01505557-c095-4940-8d07-91c39bed91f4" providerId="ADAL" clId="{45C90CDC-1380-4BA6-9573-7FF53AE782B4}" dt="2023-10-26T21:30:10.210" v="277"/>
          <ac:picMkLst>
            <pc:docMk/>
            <pc:sldMk cId="190217899" sldId="262"/>
            <ac:picMk id="14" creationId="{A74AEAB2-A057-28B4-94C0-39BD8C514BEF}"/>
          </ac:picMkLst>
        </pc:picChg>
        <pc:picChg chg="add del mod ord">
          <ac:chgData name="Tanya Medrano" userId="01505557-c095-4940-8d07-91c39bed91f4" providerId="ADAL" clId="{45C90CDC-1380-4BA6-9573-7FF53AE782B4}" dt="2023-10-26T21:37:45.700" v="278"/>
          <ac:picMkLst>
            <pc:docMk/>
            <pc:sldMk cId="190217899" sldId="262"/>
            <ac:picMk id="20" creationId="{87F94B20-E729-4288-9A8B-A45761CCA24D}"/>
          </ac:picMkLst>
        </pc:picChg>
        <pc:picChg chg="add del mod">
          <ac:chgData name="Tanya Medrano" userId="01505557-c095-4940-8d07-91c39bed91f4" providerId="ADAL" clId="{45C90CDC-1380-4BA6-9573-7FF53AE782B4}" dt="2023-10-27T16:18:39.648" v="310" actId="478"/>
          <ac:picMkLst>
            <pc:docMk/>
            <pc:sldMk cId="190217899" sldId="262"/>
            <ac:picMk id="21" creationId="{9D79A290-D2B0-A6B6-7C87-71EE7EAF54FF}"/>
          </ac:picMkLst>
        </pc:picChg>
      </pc:sldChg>
      <pc:sldChg chg="addSp delSp modSp mod modTransition modAnim modNotes">
        <pc:chgData name="Tanya Medrano" userId="01505557-c095-4940-8d07-91c39bed91f4" providerId="ADAL" clId="{45C90CDC-1380-4BA6-9573-7FF53AE782B4}" dt="2023-10-27T17:49:44.994" v="413"/>
        <pc:sldMkLst>
          <pc:docMk/>
          <pc:sldMk cId="2400144655" sldId="263"/>
        </pc:sldMkLst>
        <pc:picChg chg="add mod">
          <ac:chgData name="Tanya Medrano" userId="01505557-c095-4940-8d07-91c39bed91f4" providerId="ADAL" clId="{45C90CDC-1380-4BA6-9573-7FF53AE782B4}" dt="2023-10-27T16:19:23.854" v="314" actId="1076"/>
          <ac:picMkLst>
            <pc:docMk/>
            <pc:sldMk cId="2400144655" sldId="263"/>
            <ac:picMk id="4" creationId="{D79E516C-52E3-003E-CFEA-787726EEEC50}"/>
          </ac:picMkLst>
        </pc:picChg>
        <pc:picChg chg="add del mod ord">
          <ac:chgData name="Tanya Medrano" userId="01505557-c095-4940-8d07-91c39bed91f4" providerId="ADAL" clId="{45C90CDC-1380-4BA6-9573-7FF53AE782B4}" dt="2023-10-26T21:06:53.585" v="59"/>
          <ac:picMkLst>
            <pc:docMk/>
            <pc:sldMk cId="2400144655" sldId="263"/>
            <ac:picMk id="4" creationId="{E12DA8FD-84A9-EB2D-CD3B-F961DEB9B1A0}"/>
          </ac:picMkLst>
        </pc:picChg>
        <pc:picChg chg="del">
          <ac:chgData name="Tanya Medrano" userId="01505557-c095-4940-8d07-91c39bed91f4" providerId="ADAL" clId="{45C90CDC-1380-4BA6-9573-7FF53AE782B4}" dt="2023-10-27T16:19:12.005" v="312" actId="478"/>
          <ac:picMkLst>
            <pc:docMk/>
            <pc:sldMk cId="2400144655" sldId="263"/>
            <ac:picMk id="6" creationId="{3DA382B6-0DF2-E1BC-F022-8FB71DF01DE1}"/>
          </ac:picMkLst>
        </pc:picChg>
        <pc:picChg chg="add del mod">
          <ac:chgData name="Tanya Medrano" userId="01505557-c095-4940-8d07-91c39bed91f4" providerId="ADAL" clId="{45C90CDC-1380-4BA6-9573-7FF53AE782B4}" dt="2023-10-26T21:07:10.470" v="65"/>
          <ac:picMkLst>
            <pc:docMk/>
            <pc:sldMk cId="2400144655" sldId="263"/>
            <ac:picMk id="7" creationId="{CAD9B9A0-EF47-7A5D-B3F3-E555F226B1C9}"/>
          </ac:picMkLst>
        </pc:picChg>
        <pc:picChg chg="add del mod ord">
          <ac:chgData name="Tanya Medrano" userId="01505557-c095-4940-8d07-91c39bed91f4" providerId="ADAL" clId="{45C90CDC-1380-4BA6-9573-7FF53AE782B4}" dt="2023-10-27T16:53:25.999" v="396"/>
          <ac:picMkLst>
            <pc:docMk/>
            <pc:sldMk cId="2400144655" sldId="263"/>
            <ac:picMk id="7" creationId="{E155E5B1-0991-2A6B-3E5F-834D6BA18A94}"/>
          </ac:picMkLst>
        </pc:picChg>
        <pc:picChg chg="add del mod">
          <ac:chgData name="Tanya Medrano" userId="01505557-c095-4940-8d07-91c39bed91f4" providerId="ADAL" clId="{45C90CDC-1380-4BA6-9573-7FF53AE782B4}" dt="2023-10-27T17:41:52.034" v="408"/>
          <ac:picMkLst>
            <pc:docMk/>
            <pc:sldMk cId="2400144655" sldId="263"/>
            <ac:picMk id="8" creationId="{08BF79A2-9909-E1A2-80F1-804BF1F40AD4}"/>
          </ac:picMkLst>
        </pc:picChg>
        <pc:picChg chg="add del mod ord">
          <ac:chgData name="Tanya Medrano" userId="01505557-c095-4940-8d07-91c39bed91f4" providerId="ADAL" clId="{45C90CDC-1380-4BA6-9573-7FF53AE782B4}" dt="2023-10-27T17:49:44.994" v="413"/>
          <ac:picMkLst>
            <pc:docMk/>
            <pc:sldMk cId="2400144655" sldId="263"/>
            <ac:picMk id="9" creationId="{6390B4C4-9EA5-A920-06AF-321C8EC7F10E}"/>
          </ac:picMkLst>
        </pc:picChg>
        <pc:picChg chg="add mod">
          <ac:chgData name="Tanya Medrano" userId="01505557-c095-4940-8d07-91c39bed91f4" providerId="ADAL" clId="{45C90CDC-1380-4BA6-9573-7FF53AE782B4}" dt="2023-10-27T17:49:44.994" v="413"/>
          <ac:picMkLst>
            <pc:docMk/>
            <pc:sldMk cId="2400144655" sldId="263"/>
            <ac:picMk id="10" creationId="{847ADDF8-508A-3B83-B256-7AB8AC6AB169}"/>
          </ac:picMkLst>
        </pc:picChg>
        <pc:picChg chg="add del mod ord">
          <ac:chgData name="Tanya Medrano" userId="01505557-c095-4940-8d07-91c39bed91f4" providerId="ADAL" clId="{45C90CDC-1380-4BA6-9573-7FF53AE782B4}" dt="2023-10-26T21:09:57.651" v="66"/>
          <ac:picMkLst>
            <pc:docMk/>
            <pc:sldMk cId="2400144655" sldId="263"/>
            <ac:picMk id="10" creationId="{93F58BB2-BFBC-72A6-49D1-11B44FDFB765}"/>
          </ac:picMkLst>
        </pc:picChg>
        <pc:picChg chg="add del mod">
          <ac:chgData name="Tanya Medrano" userId="01505557-c095-4940-8d07-91c39bed91f4" providerId="ADAL" clId="{45C90CDC-1380-4BA6-9573-7FF53AE782B4}" dt="2023-10-26T21:10:03.877" v="72"/>
          <ac:picMkLst>
            <pc:docMk/>
            <pc:sldMk cId="2400144655" sldId="263"/>
            <ac:picMk id="11" creationId="{31FA98C1-D305-AA68-A3A4-A345F388EE1B}"/>
          </ac:picMkLst>
        </pc:picChg>
        <pc:picChg chg="add del mod">
          <ac:chgData name="Tanya Medrano" userId="01505557-c095-4940-8d07-91c39bed91f4" providerId="ADAL" clId="{45C90CDC-1380-4BA6-9573-7FF53AE782B4}" dt="2023-10-26T20:20:53.690" v="35"/>
          <ac:picMkLst>
            <pc:docMk/>
            <pc:sldMk cId="2400144655" sldId="263"/>
            <ac:picMk id="13" creationId="{92A61B14-A2E4-8110-F9EE-60D395D869FB}"/>
          </ac:picMkLst>
        </pc:picChg>
        <pc:picChg chg="add del mod ord">
          <ac:chgData name="Tanya Medrano" userId="01505557-c095-4940-8d07-91c39bed91f4" providerId="ADAL" clId="{45C90CDC-1380-4BA6-9573-7FF53AE782B4}" dt="2023-10-26T21:14:19.657" v="73"/>
          <ac:picMkLst>
            <pc:docMk/>
            <pc:sldMk cId="2400144655" sldId="263"/>
            <ac:picMk id="14" creationId="{E478BA76-369D-F488-475D-521808E3EDF4}"/>
          </ac:picMkLst>
        </pc:picChg>
        <pc:picChg chg="add del mod">
          <ac:chgData name="Tanya Medrano" userId="01505557-c095-4940-8d07-91c39bed91f4" providerId="ADAL" clId="{45C90CDC-1380-4BA6-9573-7FF53AE782B4}" dt="2023-10-26T21:15:00.522" v="80"/>
          <ac:picMkLst>
            <pc:docMk/>
            <pc:sldMk cId="2400144655" sldId="263"/>
            <ac:picMk id="15" creationId="{B2628793-8862-5F5D-29E5-AC20A77D2508}"/>
          </ac:picMkLst>
        </pc:picChg>
        <pc:picChg chg="add del mod ord">
          <ac:chgData name="Tanya Medrano" userId="01505557-c095-4940-8d07-91c39bed91f4" providerId="ADAL" clId="{45C90CDC-1380-4BA6-9573-7FF53AE782B4}" dt="2023-10-26T21:37:45.700" v="278"/>
          <ac:picMkLst>
            <pc:docMk/>
            <pc:sldMk cId="2400144655" sldId="263"/>
            <ac:picMk id="16" creationId="{2DFA2D27-3F80-9BD4-731F-40FDAE4C2666}"/>
          </ac:picMkLst>
        </pc:picChg>
        <pc:picChg chg="add del mod">
          <ac:chgData name="Tanya Medrano" userId="01505557-c095-4940-8d07-91c39bed91f4" providerId="ADAL" clId="{45C90CDC-1380-4BA6-9573-7FF53AE782B4}" dt="2023-10-27T16:45:12.582" v="389"/>
          <ac:picMkLst>
            <pc:docMk/>
            <pc:sldMk cId="2400144655" sldId="263"/>
            <ac:picMk id="17" creationId="{D12AC20D-38E6-F5DF-F741-E718A32EECBA}"/>
          </ac:picMkLst>
        </pc:picChg>
        <pc:picChg chg="add del mod ord">
          <ac:chgData name="Tanya Medrano" userId="01505557-c095-4940-8d07-91c39bed91f4" providerId="ADAL" clId="{45C90CDC-1380-4BA6-9573-7FF53AE782B4}" dt="2023-10-26T20:32:39.772" v="39"/>
          <ac:picMkLst>
            <pc:docMk/>
            <pc:sldMk cId="2400144655" sldId="263"/>
            <ac:picMk id="17" creationId="{E3EEBF7B-900D-1F69-7A0D-21895894CE4E}"/>
          </ac:picMkLst>
        </pc:picChg>
        <pc:picChg chg="add del mod">
          <ac:chgData name="Tanya Medrano" userId="01505557-c095-4940-8d07-91c39bed91f4" providerId="ADAL" clId="{45C90CDC-1380-4BA6-9573-7FF53AE782B4}" dt="2023-10-26T20:53:12.920" v="52"/>
          <ac:picMkLst>
            <pc:docMk/>
            <pc:sldMk cId="2400144655" sldId="263"/>
            <ac:picMk id="18" creationId="{2C3BBFE9-3D39-3472-0EC5-9976DB81565E}"/>
          </ac:picMkLst>
        </pc:picChg>
      </pc:sldChg>
      <pc:sldChg chg="addSp delSp modSp mod modTransition delAnim modAnim modNotes">
        <pc:chgData name="Tanya Medrano" userId="01505557-c095-4940-8d07-91c39bed91f4" providerId="ADAL" clId="{45C90CDC-1380-4BA6-9573-7FF53AE782B4}" dt="2023-10-27T18:23:10.101" v="415" actId="478"/>
        <pc:sldMkLst>
          <pc:docMk/>
          <pc:sldMk cId="708431845" sldId="264"/>
        </pc:sldMkLst>
        <pc:spChg chg="del">
          <ac:chgData name="Tanya Medrano" userId="01505557-c095-4940-8d07-91c39bed91f4" providerId="ADAL" clId="{45C90CDC-1380-4BA6-9573-7FF53AE782B4}" dt="2023-10-27T16:17:12.616" v="293"/>
          <ac:spMkLst>
            <pc:docMk/>
            <pc:sldMk cId="708431845" sldId="264"/>
            <ac:spMk id="3" creationId="{A760E5B3-AE56-D64E-197D-50B513EC2BBE}"/>
          </ac:spMkLst>
        </pc:spChg>
        <pc:picChg chg="mod">
          <ac:chgData name="Tanya Medrano" userId="01505557-c095-4940-8d07-91c39bed91f4" providerId="ADAL" clId="{45C90CDC-1380-4BA6-9573-7FF53AE782B4}" dt="2023-10-27T16:17:16.418" v="295" actId="1076"/>
          <ac:picMkLst>
            <pc:docMk/>
            <pc:sldMk cId="708431845" sldId="264"/>
            <ac:picMk id="2" creationId="{98337558-FBCA-9512-8160-99EEF0C3043E}"/>
          </ac:picMkLst>
        </pc:picChg>
        <pc:picChg chg="add del mod">
          <ac:chgData name="Tanya Medrano" userId="01505557-c095-4940-8d07-91c39bed91f4" providerId="ADAL" clId="{45C90CDC-1380-4BA6-9573-7FF53AE782B4}" dt="2023-10-26T20:09:44.479" v="25"/>
          <ac:picMkLst>
            <pc:docMk/>
            <pc:sldMk cId="708431845" sldId="264"/>
            <ac:picMk id="4" creationId="{B7C4A2B4-FFA7-6814-D0CE-FE34B14960DF}"/>
          </ac:picMkLst>
        </pc:picChg>
        <pc:picChg chg="add mod">
          <ac:chgData name="Tanya Medrano" userId="01505557-c095-4940-8d07-91c39bed91f4" providerId="ADAL" clId="{45C90CDC-1380-4BA6-9573-7FF53AE782B4}" dt="2023-10-27T16:17:12.616" v="293"/>
          <ac:picMkLst>
            <pc:docMk/>
            <pc:sldMk cId="708431845" sldId="264"/>
            <ac:picMk id="5" creationId="{1BA45546-769B-CA24-D9A3-032A38FE118C}"/>
          </ac:picMkLst>
        </pc:picChg>
        <pc:picChg chg="add del mod">
          <ac:chgData name="Tanya Medrano" userId="01505557-c095-4940-8d07-91c39bed91f4" providerId="ADAL" clId="{45C90CDC-1380-4BA6-9573-7FF53AE782B4}" dt="2023-10-26T20:09:47.858" v="28"/>
          <ac:picMkLst>
            <pc:docMk/>
            <pc:sldMk cId="708431845" sldId="264"/>
            <ac:picMk id="5" creationId="{5389B7F5-285D-95D5-FF19-778597AC369A}"/>
          </ac:picMkLst>
        </pc:picChg>
        <pc:picChg chg="add del mod ord">
          <ac:chgData name="Tanya Medrano" userId="01505557-c095-4940-8d07-91c39bed91f4" providerId="ADAL" clId="{45C90CDC-1380-4BA6-9573-7FF53AE782B4}" dt="2023-10-26T21:06:53.585" v="59"/>
          <ac:picMkLst>
            <pc:docMk/>
            <pc:sldMk cId="708431845" sldId="264"/>
            <ac:picMk id="9" creationId="{D88623D6-DA7F-5D0A-DB37-E906DAF96226}"/>
          </ac:picMkLst>
        </pc:picChg>
        <pc:picChg chg="add mod">
          <ac:chgData name="Tanya Medrano" userId="01505557-c095-4940-8d07-91c39bed91f4" providerId="ADAL" clId="{45C90CDC-1380-4BA6-9573-7FF53AE782B4}" dt="2023-10-27T16:17:45.109" v="303" actId="1076"/>
          <ac:picMkLst>
            <pc:docMk/>
            <pc:sldMk cId="708431845" sldId="264"/>
            <ac:picMk id="10" creationId="{1C89BDEC-82E6-06FE-4C96-FEBDF0AD1E19}"/>
          </ac:picMkLst>
        </pc:picChg>
        <pc:picChg chg="add del mod">
          <ac:chgData name="Tanya Medrano" userId="01505557-c095-4940-8d07-91c39bed91f4" providerId="ADAL" clId="{45C90CDC-1380-4BA6-9573-7FF53AE782B4}" dt="2023-10-26T21:07:10.470" v="65"/>
          <ac:picMkLst>
            <pc:docMk/>
            <pc:sldMk cId="708431845" sldId="264"/>
            <ac:picMk id="10" creationId="{B0C6ACD2-27A2-C7DB-A98F-6511599AE63D}"/>
          </ac:picMkLst>
        </pc:picChg>
        <pc:picChg chg="del">
          <ac:chgData name="Tanya Medrano" userId="01505557-c095-4940-8d07-91c39bed91f4" providerId="ADAL" clId="{45C90CDC-1380-4BA6-9573-7FF53AE782B4}" dt="2023-10-27T16:17:34.332" v="301" actId="478"/>
          <ac:picMkLst>
            <pc:docMk/>
            <pc:sldMk cId="708431845" sldId="264"/>
            <ac:picMk id="11" creationId="{0563D21A-9A08-D4BF-5B94-C02318E92807}"/>
          </ac:picMkLst>
        </pc:picChg>
        <pc:picChg chg="add del mod">
          <ac:chgData name="Tanya Medrano" userId="01505557-c095-4940-8d07-91c39bed91f4" providerId="ADAL" clId="{45C90CDC-1380-4BA6-9573-7FF53AE782B4}" dt="2023-10-27T16:53:25.999" v="396"/>
          <ac:picMkLst>
            <pc:docMk/>
            <pc:sldMk cId="708431845" sldId="264"/>
            <ac:picMk id="12" creationId="{680C8F95-D70F-3F60-76DA-E0FE21CA2608}"/>
          </ac:picMkLst>
        </pc:picChg>
        <pc:picChg chg="add del mod ord">
          <ac:chgData name="Tanya Medrano" userId="01505557-c095-4940-8d07-91c39bed91f4" providerId="ADAL" clId="{45C90CDC-1380-4BA6-9573-7FF53AE782B4}" dt="2023-10-26T21:09:57.651" v="66"/>
          <ac:picMkLst>
            <pc:docMk/>
            <pc:sldMk cId="708431845" sldId="264"/>
            <ac:picMk id="12" creationId="{B84C919A-F010-0108-8B60-F24A860DC1DD}"/>
          </ac:picMkLst>
        </pc:picChg>
        <pc:picChg chg="add del mod ord">
          <ac:chgData name="Tanya Medrano" userId="01505557-c095-4940-8d07-91c39bed91f4" providerId="ADAL" clId="{45C90CDC-1380-4BA6-9573-7FF53AE782B4}" dt="2023-10-26T20:12:49.413" v="29"/>
          <ac:picMkLst>
            <pc:docMk/>
            <pc:sldMk cId="708431845" sldId="264"/>
            <ac:picMk id="12" creationId="{D8A72B24-27EC-B79B-0FFF-B01445085664}"/>
          </ac:picMkLst>
        </pc:picChg>
        <pc:picChg chg="add del mod">
          <ac:chgData name="Tanya Medrano" userId="01505557-c095-4940-8d07-91c39bed91f4" providerId="ADAL" clId="{45C90CDC-1380-4BA6-9573-7FF53AE782B4}" dt="2023-10-26T20:20:53.690" v="35"/>
          <ac:picMkLst>
            <pc:docMk/>
            <pc:sldMk cId="708431845" sldId="264"/>
            <ac:picMk id="13" creationId="{40DF5F15-220D-11F5-F58B-45D9F4D56A78}"/>
          </ac:picMkLst>
        </pc:picChg>
        <pc:picChg chg="add del mod">
          <ac:chgData name="Tanya Medrano" userId="01505557-c095-4940-8d07-91c39bed91f4" providerId="ADAL" clId="{45C90CDC-1380-4BA6-9573-7FF53AE782B4}" dt="2023-10-27T17:41:52.034" v="408"/>
          <ac:picMkLst>
            <pc:docMk/>
            <pc:sldMk cId="708431845" sldId="264"/>
            <ac:picMk id="13" creationId="{6F4E835F-9160-FDF6-D888-5846E5372490}"/>
          </ac:picMkLst>
        </pc:picChg>
        <pc:picChg chg="add del mod">
          <ac:chgData name="Tanya Medrano" userId="01505557-c095-4940-8d07-91c39bed91f4" providerId="ADAL" clId="{45C90CDC-1380-4BA6-9573-7FF53AE782B4}" dt="2023-10-26T21:10:03.877" v="72"/>
          <ac:picMkLst>
            <pc:docMk/>
            <pc:sldMk cId="708431845" sldId="264"/>
            <ac:picMk id="13" creationId="{8B89A9BE-24CC-EA9D-C6B8-222B13053B66}"/>
          </ac:picMkLst>
        </pc:picChg>
        <pc:picChg chg="add del mod ord">
          <ac:chgData name="Tanya Medrano" userId="01505557-c095-4940-8d07-91c39bed91f4" providerId="ADAL" clId="{45C90CDC-1380-4BA6-9573-7FF53AE782B4}" dt="2023-10-26T21:14:19.657" v="73"/>
          <ac:picMkLst>
            <pc:docMk/>
            <pc:sldMk cId="708431845" sldId="264"/>
            <ac:picMk id="14" creationId="{83021CB6-D49D-134A-717E-FB5CBA77770C}"/>
          </ac:picMkLst>
        </pc:picChg>
        <pc:picChg chg="add del mod ord">
          <ac:chgData name="Tanya Medrano" userId="01505557-c095-4940-8d07-91c39bed91f4" providerId="ADAL" clId="{45C90CDC-1380-4BA6-9573-7FF53AE782B4}" dt="2023-10-27T17:42:31.598" v="409"/>
          <ac:picMkLst>
            <pc:docMk/>
            <pc:sldMk cId="708431845" sldId="264"/>
            <ac:picMk id="15" creationId="{186DDB64-0671-9483-1C9B-4F5817553E54}"/>
          </ac:picMkLst>
        </pc:picChg>
        <pc:picChg chg="add del mod">
          <ac:chgData name="Tanya Medrano" userId="01505557-c095-4940-8d07-91c39bed91f4" providerId="ADAL" clId="{45C90CDC-1380-4BA6-9573-7FF53AE782B4}" dt="2023-10-26T21:15:00.522" v="80"/>
          <ac:picMkLst>
            <pc:docMk/>
            <pc:sldMk cId="708431845" sldId="264"/>
            <ac:picMk id="15" creationId="{75847C92-58FD-4790-D094-2641F5CBF4B1}"/>
          </ac:picMkLst>
        </pc:picChg>
        <pc:picChg chg="add del mod ord">
          <ac:chgData name="Tanya Medrano" userId="01505557-c095-4940-8d07-91c39bed91f4" providerId="ADAL" clId="{45C90CDC-1380-4BA6-9573-7FF53AE782B4}" dt="2023-10-26T20:32:39.772" v="39"/>
          <ac:picMkLst>
            <pc:docMk/>
            <pc:sldMk cId="708431845" sldId="264"/>
            <ac:picMk id="15" creationId="{DADAD40A-4A04-BEC3-7BB1-0FDF1C787E9C}"/>
          </ac:picMkLst>
        </pc:picChg>
        <pc:picChg chg="add del mod">
          <ac:chgData name="Tanya Medrano" userId="01505557-c095-4940-8d07-91c39bed91f4" providerId="ADAL" clId="{45C90CDC-1380-4BA6-9573-7FF53AE782B4}" dt="2023-10-27T17:42:39.440" v="412"/>
          <ac:picMkLst>
            <pc:docMk/>
            <pc:sldMk cId="708431845" sldId="264"/>
            <ac:picMk id="16" creationId="{329728B2-9D16-8D79-3787-DCC712FD856D}"/>
          </ac:picMkLst>
        </pc:picChg>
        <pc:picChg chg="add del mod">
          <ac:chgData name="Tanya Medrano" userId="01505557-c095-4940-8d07-91c39bed91f4" providerId="ADAL" clId="{45C90CDC-1380-4BA6-9573-7FF53AE782B4}" dt="2023-10-26T20:53:12.920" v="52"/>
          <ac:picMkLst>
            <pc:docMk/>
            <pc:sldMk cId="708431845" sldId="264"/>
            <ac:picMk id="16" creationId="{C4001EED-34B8-9450-76C3-06D1D385FAFA}"/>
          </ac:picMkLst>
        </pc:picChg>
        <pc:picChg chg="add del mod ord">
          <ac:chgData name="Tanya Medrano" userId="01505557-c095-4940-8d07-91c39bed91f4" providerId="ADAL" clId="{45C90CDC-1380-4BA6-9573-7FF53AE782B4}" dt="2023-10-26T21:16:47.041" v="81"/>
          <ac:picMkLst>
            <pc:docMk/>
            <pc:sldMk cId="708431845" sldId="264"/>
            <ac:picMk id="17" creationId="{482032A7-1643-9D24-849D-FD42DAD3B2F8}"/>
          </ac:picMkLst>
        </pc:picChg>
        <pc:picChg chg="add del mod">
          <ac:chgData name="Tanya Medrano" userId="01505557-c095-4940-8d07-91c39bed91f4" providerId="ADAL" clId="{45C90CDC-1380-4BA6-9573-7FF53AE782B4}" dt="2023-10-26T21:30:10.210" v="277"/>
          <ac:picMkLst>
            <pc:docMk/>
            <pc:sldMk cId="708431845" sldId="264"/>
            <ac:picMk id="18" creationId="{7CC75FE3-AB46-93C3-9A0F-3197A25B61E2}"/>
          </ac:picMkLst>
        </pc:picChg>
        <pc:picChg chg="add del mod ord">
          <ac:chgData name="Tanya Medrano" userId="01505557-c095-4940-8d07-91c39bed91f4" providerId="ADAL" clId="{45C90CDC-1380-4BA6-9573-7FF53AE782B4}" dt="2023-10-27T17:49:44.994" v="413"/>
          <ac:picMkLst>
            <pc:docMk/>
            <pc:sldMk cId="708431845" sldId="264"/>
            <ac:picMk id="19" creationId="{F9B33350-BF1A-4DE1-CB17-B6845B97EFE5}"/>
          </ac:picMkLst>
        </pc:picChg>
        <pc:picChg chg="add del mod">
          <ac:chgData name="Tanya Medrano" userId="01505557-c095-4940-8d07-91c39bed91f4" providerId="ADAL" clId="{45C90CDC-1380-4BA6-9573-7FF53AE782B4}" dt="2023-10-27T18:23:10.101" v="415" actId="478"/>
          <ac:picMkLst>
            <pc:docMk/>
            <pc:sldMk cId="708431845" sldId="264"/>
            <ac:picMk id="20" creationId="{FC28A6BB-2079-FE07-9EF7-21F2239F76C9}"/>
          </ac:picMkLst>
        </pc:picChg>
        <pc:picChg chg="add del mod ord">
          <ac:chgData name="Tanya Medrano" userId="01505557-c095-4940-8d07-91c39bed91f4" providerId="ADAL" clId="{45C90CDC-1380-4BA6-9573-7FF53AE782B4}" dt="2023-10-26T21:37:45.700" v="278"/>
          <ac:picMkLst>
            <pc:docMk/>
            <pc:sldMk cId="708431845" sldId="264"/>
            <ac:picMk id="23" creationId="{3CD85052-145D-11DA-5B9B-DB61CDFE0257}"/>
          </ac:picMkLst>
        </pc:picChg>
        <pc:picChg chg="add del mod">
          <ac:chgData name="Tanya Medrano" userId="01505557-c095-4940-8d07-91c39bed91f4" providerId="ADAL" clId="{45C90CDC-1380-4BA6-9573-7FF53AE782B4}" dt="2023-10-27T16:17:32.165" v="300" actId="478"/>
          <ac:picMkLst>
            <pc:docMk/>
            <pc:sldMk cId="708431845" sldId="264"/>
            <ac:picMk id="24" creationId="{75CE10CF-4D42-E54C-1A1C-4D6BAACCAABE}"/>
          </ac:picMkLst>
        </pc:picChg>
      </pc:sldChg>
      <pc:sldChg chg="addSp delSp modSp mod modTransition delAnim modAnim modNotes">
        <pc:chgData name="Tanya Medrano" userId="01505557-c095-4940-8d07-91c39bed91f4" providerId="ADAL" clId="{45C90CDC-1380-4BA6-9573-7FF53AE782B4}" dt="2023-10-27T18:23:21.433" v="417" actId="478"/>
        <pc:sldMkLst>
          <pc:docMk/>
          <pc:sldMk cId="1791387764" sldId="265"/>
        </pc:sldMkLst>
        <pc:picChg chg="add del mod ord">
          <ac:chgData name="Tanya Medrano" userId="01505557-c095-4940-8d07-91c39bed91f4" providerId="ADAL" clId="{45C90CDC-1380-4BA6-9573-7FF53AE782B4}" dt="2023-10-27T16:53:25.999" v="396"/>
          <ac:picMkLst>
            <pc:docMk/>
            <pc:sldMk cId="1791387764" sldId="265"/>
            <ac:picMk id="3" creationId="{8F0261DE-771D-BB99-19FE-44E851952DF8}"/>
          </ac:picMkLst>
        </pc:picChg>
        <pc:picChg chg="add del mod ord">
          <ac:chgData name="Tanya Medrano" userId="01505557-c095-4940-8d07-91c39bed91f4" providerId="ADAL" clId="{45C90CDC-1380-4BA6-9573-7FF53AE782B4}" dt="2023-10-26T21:06:53.585" v="59"/>
          <ac:picMkLst>
            <pc:docMk/>
            <pc:sldMk cId="1791387764" sldId="265"/>
            <ac:picMk id="3" creationId="{BD7155AB-2B7C-538B-5525-30CA04A715C1}"/>
          </ac:picMkLst>
        </pc:picChg>
        <pc:picChg chg="add del mod">
          <ac:chgData name="Tanya Medrano" userId="01505557-c095-4940-8d07-91c39bed91f4" providerId="ADAL" clId="{45C90CDC-1380-4BA6-9573-7FF53AE782B4}" dt="2023-10-27T17:41:52.034" v="408"/>
          <ac:picMkLst>
            <pc:docMk/>
            <pc:sldMk cId="1791387764" sldId="265"/>
            <ac:picMk id="4" creationId="{31DE22A1-F151-34C9-7F0D-6BE83188463F}"/>
          </ac:picMkLst>
        </pc:picChg>
        <pc:picChg chg="add del mod">
          <ac:chgData name="Tanya Medrano" userId="01505557-c095-4940-8d07-91c39bed91f4" providerId="ADAL" clId="{45C90CDC-1380-4BA6-9573-7FF53AE782B4}" dt="2023-10-26T21:07:10.470" v="65"/>
          <ac:picMkLst>
            <pc:docMk/>
            <pc:sldMk cId="1791387764" sldId="265"/>
            <ac:picMk id="4" creationId="{3DC6EF00-98DF-D28E-F7F4-70C4126D3A5B}"/>
          </ac:picMkLst>
        </pc:picChg>
        <pc:picChg chg="add del mod">
          <ac:chgData name="Tanya Medrano" userId="01505557-c095-4940-8d07-91c39bed91f4" providerId="ADAL" clId="{45C90CDC-1380-4BA6-9573-7FF53AE782B4}" dt="2023-10-26T20:20:53.690" v="35"/>
          <ac:picMkLst>
            <pc:docMk/>
            <pc:sldMk cId="1791387764" sldId="265"/>
            <ac:picMk id="5" creationId="{155D1E2B-D169-DD89-BC3F-883BC58EF7DE}"/>
          </ac:picMkLst>
        </pc:picChg>
        <pc:picChg chg="add del mod ord">
          <ac:chgData name="Tanya Medrano" userId="01505557-c095-4940-8d07-91c39bed91f4" providerId="ADAL" clId="{45C90CDC-1380-4BA6-9573-7FF53AE782B4}" dt="2023-10-27T17:49:44.994" v="413"/>
          <ac:picMkLst>
            <pc:docMk/>
            <pc:sldMk cId="1791387764" sldId="265"/>
            <ac:picMk id="5" creationId="{225FEB4C-6470-2955-DDB0-2DA8C855C958}"/>
          </ac:picMkLst>
        </pc:picChg>
        <pc:picChg chg="add del mod ord">
          <ac:chgData name="Tanya Medrano" userId="01505557-c095-4940-8d07-91c39bed91f4" providerId="ADAL" clId="{45C90CDC-1380-4BA6-9573-7FF53AE782B4}" dt="2023-10-26T21:09:57.651" v="66"/>
          <ac:picMkLst>
            <pc:docMk/>
            <pc:sldMk cId="1791387764" sldId="265"/>
            <ac:picMk id="5" creationId="{A890AB24-F2D7-E8C1-CC11-2C6536535D26}"/>
          </ac:picMkLst>
        </pc:picChg>
        <pc:picChg chg="add del mod">
          <ac:chgData name="Tanya Medrano" userId="01505557-c095-4940-8d07-91c39bed91f4" providerId="ADAL" clId="{45C90CDC-1380-4BA6-9573-7FF53AE782B4}" dt="2023-10-27T18:23:21.433" v="417" actId="478"/>
          <ac:picMkLst>
            <pc:docMk/>
            <pc:sldMk cId="1791387764" sldId="265"/>
            <ac:picMk id="6" creationId="{77F3AE19-C8D1-FCB6-F634-F817EC4FCF10}"/>
          </ac:picMkLst>
        </pc:picChg>
        <pc:picChg chg="add del mod">
          <ac:chgData name="Tanya Medrano" userId="01505557-c095-4940-8d07-91c39bed91f4" providerId="ADAL" clId="{45C90CDC-1380-4BA6-9573-7FF53AE782B4}" dt="2023-10-26T21:10:03.877" v="72"/>
          <ac:picMkLst>
            <pc:docMk/>
            <pc:sldMk cId="1791387764" sldId="265"/>
            <ac:picMk id="6" creationId="{EE17D7ED-8499-EAD5-3B1E-1AF9781342F2}"/>
          </ac:picMkLst>
        </pc:picChg>
        <pc:picChg chg="add del mod ord">
          <ac:chgData name="Tanya Medrano" userId="01505557-c095-4940-8d07-91c39bed91f4" providerId="ADAL" clId="{45C90CDC-1380-4BA6-9573-7FF53AE782B4}" dt="2023-10-26T20:32:39.772" v="39"/>
          <ac:picMkLst>
            <pc:docMk/>
            <pc:sldMk cId="1791387764" sldId="265"/>
            <ac:picMk id="6" creationId="{F46F0B8B-A4F6-9CFE-AEDF-D1B1D2FC987F}"/>
          </ac:picMkLst>
        </pc:picChg>
        <pc:picChg chg="add del mod">
          <ac:chgData name="Tanya Medrano" userId="01505557-c095-4940-8d07-91c39bed91f4" providerId="ADAL" clId="{45C90CDC-1380-4BA6-9573-7FF53AE782B4}" dt="2023-10-26T20:53:12.920" v="52"/>
          <ac:picMkLst>
            <pc:docMk/>
            <pc:sldMk cId="1791387764" sldId="265"/>
            <ac:picMk id="7" creationId="{2F8B8533-D05D-2D12-B571-11F2F9D9A625}"/>
          </ac:picMkLst>
        </pc:picChg>
        <pc:picChg chg="add del mod ord">
          <ac:chgData name="Tanya Medrano" userId="01505557-c095-4940-8d07-91c39bed91f4" providerId="ADAL" clId="{45C90CDC-1380-4BA6-9573-7FF53AE782B4}" dt="2023-10-26T21:14:19.657" v="73"/>
          <ac:picMkLst>
            <pc:docMk/>
            <pc:sldMk cId="1791387764" sldId="265"/>
            <ac:picMk id="8" creationId="{CCC57A70-B206-8B96-DE52-D58496A74FE8}"/>
          </ac:picMkLst>
        </pc:picChg>
        <pc:picChg chg="add del mod">
          <ac:chgData name="Tanya Medrano" userId="01505557-c095-4940-8d07-91c39bed91f4" providerId="ADAL" clId="{45C90CDC-1380-4BA6-9573-7FF53AE782B4}" dt="2023-10-26T21:15:00.522" v="80"/>
          <ac:picMkLst>
            <pc:docMk/>
            <pc:sldMk cId="1791387764" sldId="265"/>
            <ac:picMk id="9" creationId="{029774E5-C886-CA75-3B5C-3634BB2EBA75}"/>
          </ac:picMkLst>
        </pc:picChg>
        <pc:picChg chg="add del mod ord">
          <ac:chgData name="Tanya Medrano" userId="01505557-c095-4940-8d07-91c39bed91f4" providerId="ADAL" clId="{45C90CDC-1380-4BA6-9573-7FF53AE782B4}" dt="2023-10-26T21:37:45.700" v="278"/>
          <ac:picMkLst>
            <pc:docMk/>
            <pc:sldMk cId="1791387764" sldId="265"/>
            <ac:picMk id="10" creationId="{6D0D0BE8-3302-AE08-5689-DB3DEBA1C2FC}"/>
          </ac:picMkLst>
        </pc:picChg>
        <pc:picChg chg="add del mod">
          <ac:chgData name="Tanya Medrano" userId="01505557-c095-4940-8d07-91c39bed91f4" providerId="ADAL" clId="{45C90CDC-1380-4BA6-9573-7FF53AE782B4}" dt="2023-10-27T16:45:12.582" v="389"/>
          <ac:picMkLst>
            <pc:docMk/>
            <pc:sldMk cId="1791387764" sldId="265"/>
            <ac:picMk id="11" creationId="{BCDCD067-7C80-C666-E5A7-F9C412943E8A}"/>
          </ac:picMkLst>
        </pc:picChg>
      </pc:sldChg>
      <pc:sldChg chg="addSp delSp modSp mod modTransition delAnim modAnim modNotes">
        <pc:chgData name="Tanya Medrano" userId="01505557-c095-4940-8d07-91c39bed91f4" providerId="ADAL" clId="{45C90CDC-1380-4BA6-9573-7FF53AE782B4}" dt="2023-10-27T18:23:34.893" v="418" actId="478"/>
        <pc:sldMkLst>
          <pc:docMk/>
          <pc:sldMk cId="3094966789" sldId="266"/>
        </pc:sldMkLst>
        <pc:picChg chg="add del mod ord">
          <ac:chgData name="Tanya Medrano" userId="01505557-c095-4940-8d07-91c39bed91f4" providerId="ADAL" clId="{45C90CDC-1380-4BA6-9573-7FF53AE782B4}" dt="2023-10-26T21:14:19.657" v="73"/>
          <ac:picMkLst>
            <pc:docMk/>
            <pc:sldMk cId="3094966789" sldId="266"/>
            <ac:picMk id="3" creationId="{604F5F9B-3FA2-5CF0-7104-A1C4DD7E118B}"/>
          </ac:picMkLst>
        </pc:picChg>
        <pc:picChg chg="add del mod ord">
          <ac:chgData name="Tanya Medrano" userId="01505557-c095-4940-8d07-91c39bed91f4" providerId="ADAL" clId="{45C90CDC-1380-4BA6-9573-7FF53AE782B4}" dt="2023-10-27T16:53:25.999" v="396"/>
          <ac:picMkLst>
            <pc:docMk/>
            <pc:sldMk cId="3094966789" sldId="266"/>
            <ac:picMk id="3" creationId="{C943C5D1-0BEA-0A79-F497-692670683953}"/>
          </ac:picMkLst>
        </pc:picChg>
        <pc:picChg chg="add del mod">
          <ac:chgData name="Tanya Medrano" userId="01505557-c095-4940-8d07-91c39bed91f4" providerId="ADAL" clId="{45C90CDC-1380-4BA6-9573-7FF53AE782B4}" dt="2023-10-27T17:41:52.034" v="408"/>
          <ac:picMkLst>
            <pc:docMk/>
            <pc:sldMk cId="3094966789" sldId="266"/>
            <ac:picMk id="4" creationId="{8C29A331-AD94-97E8-6BD3-BD6D3E381FFF}"/>
          </ac:picMkLst>
        </pc:picChg>
        <pc:picChg chg="add del mod">
          <ac:chgData name="Tanya Medrano" userId="01505557-c095-4940-8d07-91c39bed91f4" providerId="ADAL" clId="{45C90CDC-1380-4BA6-9573-7FF53AE782B4}" dt="2023-10-26T21:15:00.522" v="80"/>
          <ac:picMkLst>
            <pc:docMk/>
            <pc:sldMk cId="3094966789" sldId="266"/>
            <ac:picMk id="4" creationId="{988B2B73-68E7-7F51-FD8C-3EA6872CBA1B}"/>
          </ac:picMkLst>
        </pc:picChg>
        <pc:picChg chg="add del mod ord">
          <ac:chgData name="Tanya Medrano" userId="01505557-c095-4940-8d07-91c39bed91f4" providerId="ADAL" clId="{45C90CDC-1380-4BA6-9573-7FF53AE782B4}" dt="2023-10-27T17:49:44.994" v="413"/>
          <ac:picMkLst>
            <pc:docMk/>
            <pc:sldMk cId="3094966789" sldId="266"/>
            <ac:picMk id="5" creationId="{786455D0-9493-9A05-F20F-EA9C6B48BC6A}"/>
          </ac:picMkLst>
        </pc:picChg>
        <pc:picChg chg="add del mod">
          <ac:chgData name="Tanya Medrano" userId="01505557-c095-4940-8d07-91c39bed91f4" providerId="ADAL" clId="{45C90CDC-1380-4BA6-9573-7FF53AE782B4}" dt="2023-10-27T18:23:34.893" v="418" actId="478"/>
          <ac:picMkLst>
            <pc:docMk/>
            <pc:sldMk cId="3094966789" sldId="266"/>
            <ac:picMk id="6" creationId="{2621247D-8A7B-B012-F376-D09FD0C7A11C}"/>
          </ac:picMkLst>
        </pc:picChg>
        <pc:picChg chg="add del mod ord">
          <ac:chgData name="Tanya Medrano" userId="01505557-c095-4940-8d07-91c39bed91f4" providerId="ADAL" clId="{45C90CDC-1380-4BA6-9573-7FF53AE782B4}" dt="2023-10-26T21:37:45.700" v="278"/>
          <ac:picMkLst>
            <pc:docMk/>
            <pc:sldMk cId="3094966789" sldId="266"/>
            <ac:picMk id="7" creationId="{5458B5EA-824F-2447-18D6-6830CB16A698}"/>
          </ac:picMkLst>
        </pc:picChg>
        <pc:picChg chg="add del mod">
          <ac:chgData name="Tanya Medrano" userId="01505557-c095-4940-8d07-91c39bed91f4" providerId="ADAL" clId="{45C90CDC-1380-4BA6-9573-7FF53AE782B4}" dt="2023-10-27T16:45:12.582" v="389"/>
          <ac:picMkLst>
            <pc:docMk/>
            <pc:sldMk cId="3094966789" sldId="266"/>
            <ac:picMk id="8" creationId="{2C145953-DCCC-34A0-3756-554A2F50A98A}"/>
          </ac:picMkLst>
        </pc:picChg>
        <pc:picChg chg="add del mod">
          <ac:chgData name="Tanya Medrano" userId="01505557-c095-4940-8d07-91c39bed91f4" providerId="ADAL" clId="{45C90CDC-1380-4BA6-9573-7FF53AE782B4}" dt="2023-10-26T20:53:12.920" v="52"/>
          <ac:picMkLst>
            <pc:docMk/>
            <pc:sldMk cId="3094966789" sldId="266"/>
            <ac:picMk id="14" creationId="{1B879915-B097-A2CC-1A1A-83CC692BE4C7}"/>
          </ac:picMkLst>
        </pc:picChg>
      </pc:sldChg>
      <pc:sldChg chg="addSp delSp modSp mod modTransition delAnim modAnim modNotes">
        <pc:chgData name="Tanya Medrano" userId="01505557-c095-4940-8d07-91c39bed91f4" providerId="ADAL" clId="{45C90CDC-1380-4BA6-9573-7FF53AE782B4}" dt="2023-10-27T18:23:39.171" v="419" actId="478"/>
        <pc:sldMkLst>
          <pc:docMk/>
          <pc:sldMk cId="1380371137" sldId="267"/>
        </pc:sldMkLst>
        <pc:spChg chg="mod">
          <ac:chgData name="Tanya Medrano" userId="01505557-c095-4940-8d07-91c39bed91f4" providerId="ADAL" clId="{45C90CDC-1380-4BA6-9573-7FF53AE782B4}" dt="2023-10-27T16:41:04.923" v="353" actId="20577"/>
          <ac:spMkLst>
            <pc:docMk/>
            <pc:sldMk cId="1380371137" sldId="267"/>
            <ac:spMk id="3" creationId="{6769FA2B-108C-480D-79E7-C44C3EE0BD6B}"/>
          </ac:spMkLst>
        </pc:spChg>
        <pc:picChg chg="del">
          <ac:chgData name="Tanya Medrano" userId="01505557-c095-4940-8d07-91c39bed91f4" providerId="ADAL" clId="{45C90CDC-1380-4BA6-9573-7FF53AE782B4}" dt="2023-10-27T16:19:39.553" v="315" actId="478"/>
          <ac:picMkLst>
            <pc:docMk/>
            <pc:sldMk cId="1380371137" sldId="267"/>
            <ac:picMk id="5" creationId="{699BCC81-0752-BAA8-679A-F6356D5448BE}"/>
          </ac:picMkLst>
        </pc:picChg>
        <pc:picChg chg="add mod">
          <ac:chgData name="Tanya Medrano" userId="01505557-c095-4940-8d07-91c39bed91f4" providerId="ADAL" clId="{45C90CDC-1380-4BA6-9573-7FF53AE782B4}" dt="2023-10-27T16:19:48.406" v="317" actId="1076"/>
          <ac:picMkLst>
            <pc:docMk/>
            <pc:sldMk cId="1380371137" sldId="267"/>
            <ac:picMk id="6" creationId="{1FF2D458-7EE1-AF92-4EAF-CBDD92F051EA}"/>
          </ac:picMkLst>
        </pc:picChg>
        <pc:picChg chg="add del mod ord">
          <ac:chgData name="Tanya Medrano" userId="01505557-c095-4940-8d07-91c39bed91f4" providerId="ADAL" clId="{45C90CDC-1380-4BA6-9573-7FF53AE782B4}" dt="2023-10-26T21:37:45.700" v="278"/>
          <ac:picMkLst>
            <pc:docMk/>
            <pc:sldMk cId="1380371137" sldId="267"/>
            <ac:picMk id="6" creationId="{C808FE71-8825-9929-5668-509D6FE9FF8A}"/>
          </ac:picMkLst>
        </pc:picChg>
        <pc:picChg chg="add del mod">
          <ac:chgData name="Tanya Medrano" userId="01505557-c095-4940-8d07-91c39bed91f4" providerId="ADAL" clId="{45C90CDC-1380-4BA6-9573-7FF53AE782B4}" dt="2023-10-27T16:45:12.582" v="389"/>
          <ac:picMkLst>
            <pc:docMk/>
            <pc:sldMk cId="1380371137" sldId="267"/>
            <ac:picMk id="7" creationId="{F184CB41-BF8B-6FE0-179D-294CAED12F62}"/>
          </ac:picMkLst>
        </pc:picChg>
        <pc:picChg chg="add del mod ord">
          <ac:chgData name="Tanya Medrano" userId="01505557-c095-4940-8d07-91c39bed91f4" providerId="ADAL" clId="{45C90CDC-1380-4BA6-9573-7FF53AE782B4}" dt="2023-10-27T16:53:25.999" v="396"/>
          <ac:picMkLst>
            <pc:docMk/>
            <pc:sldMk cId="1380371137" sldId="267"/>
            <ac:picMk id="8" creationId="{D5BAC245-EC20-209B-A617-90A6F4C54451}"/>
          </ac:picMkLst>
        </pc:picChg>
        <pc:picChg chg="add del mod">
          <ac:chgData name="Tanya Medrano" userId="01505557-c095-4940-8d07-91c39bed91f4" providerId="ADAL" clId="{45C90CDC-1380-4BA6-9573-7FF53AE782B4}" dt="2023-10-27T17:41:52.034" v="408"/>
          <ac:picMkLst>
            <pc:docMk/>
            <pc:sldMk cId="1380371137" sldId="267"/>
            <ac:picMk id="9" creationId="{C517D774-05C7-AF05-F69D-24582EB3FA3B}"/>
          </ac:picMkLst>
        </pc:picChg>
        <pc:picChg chg="add del mod ord">
          <ac:chgData name="Tanya Medrano" userId="01505557-c095-4940-8d07-91c39bed91f4" providerId="ADAL" clId="{45C90CDC-1380-4BA6-9573-7FF53AE782B4}" dt="2023-10-27T17:49:44.994" v="413"/>
          <ac:picMkLst>
            <pc:docMk/>
            <pc:sldMk cId="1380371137" sldId="267"/>
            <ac:picMk id="10" creationId="{1D643CC9-913C-DCB8-340C-740C0EE96637}"/>
          </ac:picMkLst>
        </pc:picChg>
        <pc:picChg chg="add del mod">
          <ac:chgData name="Tanya Medrano" userId="01505557-c095-4940-8d07-91c39bed91f4" providerId="ADAL" clId="{45C90CDC-1380-4BA6-9573-7FF53AE782B4}" dt="2023-10-27T18:23:39.171" v="419" actId="478"/>
          <ac:picMkLst>
            <pc:docMk/>
            <pc:sldMk cId="1380371137" sldId="267"/>
            <ac:picMk id="11" creationId="{14FD0CA7-16BB-20FE-EE4C-76C71444433C}"/>
          </ac:picMkLst>
        </pc:picChg>
        <pc:picChg chg="add del mod">
          <ac:chgData name="Tanya Medrano" userId="01505557-c095-4940-8d07-91c39bed91f4" providerId="ADAL" clId="{45C90CDC-1380-4BA6-9573-7FF53AE782B4}" dt="2023-10-26T20:53:12.920" v="52"/>
          <ac:picMkLst>
            <pc:docMk/>
            <pc:sldMk cId="1380371137" sldId="267"/>
            <ac:picMk id="12" creationId="{7BB95A41-2360-06A3-FCDD-CABAD0CE8D8B}"/>
          </ac:picMkLst>
        </pc:picChg>
      </pc:sldChg>
      <pc:sldChg chg="addSp delSp modSp mod modTransition delAnim modAnim modNotes">
        <pc:chgData name="Tanya Medrano" userId="01505557-c095-4940-8d07-91c39bed91f4" providerId="ADAL" clId="{45C90CDC-1380-4BA6-9573-7FF53AE782B4}" dt="2023-10-27T18:24:25.034" v="422" actId="478"/>
        <pc:sldMkLst>
          <pc:docMk/>
          <pc:sldMk cId="3817714026" sldId="268"/>
        </pc:sldMkLst>
        <pc:picChg chg="add del mod ord">
          <ac:chgData name="Tanya Medrano" userId="01505557-c095-4940-8d07-91c39bed91f4" providerId="ADAL" clId="{45C90CDC-1380-4BA6-9573-7FF53AE782B4}" dt="2023-10-26T21:37:45.700" v="278"/>
          <ac:picMkLst>
            <pc:docMk/>
            <pc:sldMk cId="3817714026" sldId="268"/>
            <ac:picMk id="3" creationId="{AC19B413-B143-9C05-7D09-E3F324C12137}"/>
          </ac:picMkLst>
        </pc:picChg>
        <pc:picChg chg="add mod">
          <ac:chgData name="Tanya Medrano" userId="01505557-c095-4940-8d07-91c39bed91f4" providerId="ADAL" clId="{45C90CDC-1380-4BA6-9573-7FF53AE782B4}" dt="2023-10-27T16:20:08.153" v="320" actId="1076"/>
          <ac:picMkLst>
            <pc:docMk/>
            <pc:sldMk cId="3817714026" sldId="268"/>
            <ac:picMk id="3" creationId="{BF85C9EF-F04F-9C02-69E5-2F6005AC7346}"/>
          </ac:picMkLst>
        </pc:picChg>
        <pc:picChg chg="del">
          <ac:chgData name="Tanya Medrano" userId="01505557-c095-4940-8d07-91c39bed91f4" providerId="ADAL" clId="{45C90CDC-1380-4BA6-9573-7FF53AE782B4}" dt="2023-10-27T16:19:58.111" v="318" actId="478"/>
          <ac:picMkLst>
            <pc:docMk/>
            <pc:sldMk cId="3817714026" sldId="268"/>
            <ac:picMk id="5" creationId="{8BDC22AB-CD86-50D1-6FC4-FCF15476A3DE}"/>
          </ac:picMkLst>
        </pc:picChg>
        <pc:picChg chg="add del mod">
          <ac:chgData name="Tanya Medrano" userId="01505557-c095-4940-8d07-91c39bed91f4" providerId="ADAL" clId="{45C90CDC-1380-4BA6-9573-7FF53AE782B4}" dt="2023-10-27T16:45:12.582" v="389"/>
          <ac:picMkLst>
            <pc:docMk/>
            <pc:sldMk cId="3817714026" sldId="268"/>
            <ac:picMk id="6" creationId="{27DC7411-9644-548E-51A3-03A27D7204DF}"/>
          </ac:picMkLst>
        </pc:picChg>
        <pc:picChg chg="add del mod ord">
          <ac:chgData name="Tanya Medrano" userId="01505557-c095-4940-8d07-91c39bed91f4" providerId="ADAL" clId="{45C90CDC-1380-4BA6-9573-7FF53AE782B4}" dt="2023-10-27T16:53:25.999" v="396"/>
          <ac:picMkLst>
            <pc:docMk/>
            <pc:sldMk cId="3817714026" sldId="268"/>
            <ac:picMk id="7" creationId="{44EDD6B4-7562-DC4A-E8D5-B948B55660FD}"/>
          </ac:picMkLst>
        </pc:picChg>
        <pc:picChg chg="add del mod">
          <ac:chgData name="Tanya Medrano" userId="01505557-c095-4940-8d07-91c39bed91f4" providerId="ADAL" clId="{45C90CDC-1380-4BA6-9573-7FF53AE782B4}" dt="2023-10-27T17:41:52.034" v="408"/>
          <ac:picMkLst>
            <pc:docMk/>
            <pc:sldMk cId="3817714026" sldId="268"/>
            <ac:picMk id="8" creationId="{14946415-A47E-AB60-5D93-113BA74B6900}"/>
          </ac:picMkLst>
        </pc:picChg>
        <pc:picChg chg="add del mod">
          <ac:chgData name="Tanya Medrano" userId="01505557-c095-4940-8d07-91c39bed91f4" providerId="ADAL" clId="{45C90CDC-1380-4BA6-9573-7FF53AE782B4}" dt="2023-10-26T20:53:12.920" v="52"/>
          <ac:picMkLst>
            <pc:docMk/>
            <pc:sldMk cId="3817714026" sldId="268"/>
            <ac:picMk id="8" creationId="{51D1532D-0DED-94B6-F8FE-A9592967F3E7}"/>
          </ac:picMkLst>
        </pc:picChg>
        <pc:picChg chg="add del mod ord">
          <ac:chgData name="Tanya Medrano" userId="01505557-c095-4940-8d07-91c39bed91f4" providerId="ADAL" clId="{45C90CDC-1380-4BA6-9573-7FF53AE782B4}" dt="2023-10-27T17:49:44.994" v="413"/>
          <ac:picMkLst>
            <pc:docMk/>
            <pc:sldMk cId="3817714026" sldId="268"/>
            <ac:picMk id="9" creationId="{1F2F3951-0FF3-5844-C03A-213DE3EDFF46}"/>
          </ac:picMkLst>
        </pc:picChg>
        <pc:picChg chg="add del mod">
          <ac:chgData name="Tanya Medrano" userId="01505557-c095-4940-8d07-91c39bed91f4" providerId="ADAL" clId="{45C90CDC-1380-4BA6-9573-7FF53AE782B4}" dt="2023-10-27T18:24:25.034" v="422" actId="478"/>
          <ac:picMkLst>
            <pc:docMk/>
            <pc:sldMk cId="3817714026" sldId="268"/>
            <ac:picMk id="10" creationId="{CC3566BF-A5CC-944E-C222-A87FA408AF6C}"/>
          </ac:picMkLst>
        </pc:picChg>
      </pc:sldChg>
      <pc:sldChg chg="addSp delSp modSp mod modTransition delAnim modAnim modNotes">
        <pc:chgData name="Tanya Medrano" userId="01505557-c095-4940-8d07-91c39bed91f4" providerId="ADAL" clId="{45C90CDC-1380-4BA6-9573-7FF53AE782B4}" dt="2023-10-27T18:23:46.318" v="420" actId="478"/>
        <pc:sldMkLst>
          <pc:docMk/>
          <pc:sldMk cId="2522256183" sldId="269"/>
        </pc:sldMkLst>
        <pc:spChg chg="mod">
          <ac:chgData name="Tanya Medrano" userId="01505557-c095-4940-8d07-91c39bed91f4" providerId="ADAL" clId="{45C90CDC-1380-4BA6-9573-7FF53AE782B4}" dt="2023-10-27T16:43:05.552" v="368" actId="20577"/>
          <ac:spMkLst>
            <pc:docMk/>
            <pc:sldMk cId="2522256183" sldId="269"/>
            <ac:spMk id="2" creationId="{66340E68-3B75-4701-F516-B97452435405}"/>
          </ac:spMkLst>
        </pc:spChg>
        <pc:spChg chg="mod">
          <ac:chgData name="Tanya Medrano" userId="01505557-c095-4940-8d07-91c39bed91f4" providerId="ADAL" clId="{45C90CDC-1380-4BA6-9573-7FF53AE782B4}" dt="2023-10-26T21:28:07.597" v="273" actId="20577"/>
          <ac:spMkLst>
            <pc:docMk/>
            <pc:sldMk cId="2522256183" sldId="269"/>
            <ac:spMk id="3" creationId="{05A43515-7AFE-E3B5-69B0-B76BF02B9F13}"/>
          </ac:spMkLst>
        </pc:spChg>
        <pc:picChg chg="del">
          <ac:chgData name="Tanya Medrano" userId="01505557-c095-4940-8d07-91c39bed91f4" providerId="ADAL" clId="{45C90CDC-1380-4BA6-9573-7FF53AE782B4}" dt="2023-10-27T16:20:12.193" v="321" actId="478"/>
          <ac:picMkLst>
            <pc:docMk/>
            <pc:sldMk cId="2522256183" sldId="269"/>
            <ac:picMk id="5" creationId="{3D1AE7E0-D930-DC2A-1835-DD6597ABC411}"/>
          </ac:picMkLst>
        </pc:picChg>
        <pc:picChg chg="add del mod ord">
          <ac:chgData name="Tanya Medrano" userId="01505557-c095-4940-8d07-91c39bed91f4" providerId="ADAL" clId="{45C90CDC-1380-4BA6-9573-7FF53AE782B4}" dt="2023-10-26T21:37:45.700" v="278"/>
          <ac:picMkLst>
            <pc:docMk/>
            <pc:sldMk cId="2522256183" sldId="269"/>
            <ac:picMk id="6" creationId="{2443367B-37E5-AA10-BB7B-FDBC3C4DBB32}"/>
          </ac:picMkLst>
        </pc:picChg>
        <pc:picChg chg="add mod">
          <ac:chgData name="Tanya Medrano" userId="01505557-c095-4940-8d07-91c39bed91f4" providerId="ADAL" clId="{45C90CDC-1380-4BA6-9573-7FF53AE782B4}" dt="2023-10-27T16:20:22.713" v="323" actId="1076"/>
          <ac:picMkLst>
            <pc:docMk/>
            <pc:sldMk cId="2522256183" sldId="269"/>
            <ac:picMk id="6" creationId="{704E2AF0-4FC6-B954-659F-EAA9E3F587EA}"/>
          </ac:picMkLst>
        </pc:picChg>
        <pc:picChg chg="add del mod">
          <ac:chgData name="Tanya Medrano" userId="01505557-c095-4940-8d07-91c39bed91f4" providerId="ADAL" clId="{45C90CDC-1380-4BA6-9573-7FF53AE782B4}" dt="2023-10-27T16:45:12.582" v="389"/>
          <ac:picMkLst>
            <pc:docMk/>
            <pc:sldMk cId="2522256183" sldId="269"/>
            <ac:picMk id="7" creationId="{054D3468-49DA-1C51-CC25-B790177611C3}"/>
          </ac:picMkLst>
        </pc:picChg>
        <pc:picChg chg="add del mod ord">
          <ac:chgData name="Tanya Medrano" userId="01505557-c095-4940-8d07-91c39bed91f4" providerId="ADAL" clId="{45C90CDC-1380-4BA6-9573-7FF53AE782B4}" dt="2023-10-27T16:53:25.999" v="396"/>
          <ac:picMkLst>
            <pc:docMk/>
            <pc:sldMk cId="2522256183" sldId="269"/>
            <ac:picMk id="8" creationId="{57DFB2B6-234C-3FF1-202E-67F0FAAC28A7}"/>
          </ac:picMkLst>
        </pc:picChg>
        <pc:picChg chg="add del mod">
          <ac:chgData name="Tanya Medrano" userId="01505557-c095-4940-8d07-91c39bed91f4" providerId="ADAL" clId="{45C90CDC-1380-4BA6-9573-7FF53AE782B4}" dt="2023-10-27T17:41:52.034" v="408"/>
          <ac:picMkLst>
            <pc:docMk/>
            <pc:sldMk cId="2522256183" sldId="269"/>
            <ac:picMk id="9" creationId="{8E5244E2-0EE4-2CC4-4B32-C69AF61268FE}"/>
          </ac:picMkLst>
        </pc:picChg>
        <pc:picChg chg="add del mod ord">
          <ac:chgData name="Tanya Medrano" userId="01505557-c095-4940-8d07-91c39bed91f4" providerId="ADAL" clId="{45C90CDC-1380-4BA6-9573-7FF53AE782B4}" dt="2023-10-27T17:49:44.994" v="413"/>
          <ac:picMkLst>
            <pc:docMk/>
            <pc:sldMk cId="2522256183" sldId="269"/>
            <ac:picMk id="10" creationId="{F4C777D6-0537-7006-C223-8562F956962B}"/>
          </ac:picMkLst>
        </pc:picChg>
        <pc:picChg chg="add del mod">
          <ac:chgData name="Tanya Medrano" userId="01505557-c095-4940-8d07-91c39bed91f4" providerId="ADAL" clId="{45C90CDC-1380-4BA6-9573-7FF53AE782B4}" dt="2023-10-27T18:23:46.318" v="420" actId="478"/>
          <ac:picMkLst>
            <pc:docMk/>
            <pc:sldMk cId="2522256183" sldId="269"/>
            <ac:picMk id="11" creationId="{BD29ADC4-2895-B817-BEA4-0432CB88D304}"/>
          </ac:picMkLst>
        </pc:picChg>
        <pc:picChg chg="add del mod">
          <ac:chgData name="Tanya Medrano" userId="01505557-c095-4940-8d07-91c39bed91f4" providerId="ADAL" clId="{45C90CDC-1380-4BA6-9573-7FF53AE782B4}" dt="2023-10-26T20:53:12.920" v="52"/>
          <ac:picMkLst>
            <pc:docMk/>
            <pc:sldMk cId="2522256183" sldId="269"/>
            <ac:picMk id="12" creationId="{BF9DFFDC-1896-1C92-401E-B42DF427DB04}"/>
          </ac:picMkLst>
        </pc:picChg>
      </pc:sldChg>
      <pc:sldChg chg="addSp delSp modSp mod modTransition delAnim modAnim modNotes">
        <pc:chgData name="Tanya Medrano" userId="01505557-c095-4940-8d07-91c39bed91f4" providerId="ADAL" clId="{45C90CDC-1380-4BA6-9573-7FF53AE782B4}" dt="2023-10-27T18:23:52.406" v="421" actId="478"/>
        <pc:sldMkLst>
          <pc:docMk/>
          <pc:sldMk cId="487145382" sldId="271"/>
        </pc:sldMkLst>
        <pc:spChg chg="mod">
          <ac:chgData name="Tanya Medrano" userId="01505557-c095-4940-8d07-91c39bed91f4" providerId="ADAL" clId="{45C90CDC-1380-4BA6-9573-7FF53AE782B4}" dt="2023-10-27T16:43:44.301" v="377" actId="6549"/>
          <ac:spMkLst>
            <pc:docMk/>
            <pc:sldMk cId="487145382" sldId="271"/>
            <ac:spMk id="8" creationId="{5492CE76-C026-104D-5202-10E4405E32D6}"/>
          </ac:spMkLst>
        </pc:spChg>
        <pc:picChg chg="add del mod ord">
          <ac:chgData name="Tanya Medrano" userId="01505557-c095-4940-8d07-91c39bed91f4" providerId="ADAL" clId="{45C90CDC-1380-4BA6-9573-7FF53AE782B4}" dt="2023-10-26T21:37:45.700" v="278"/>
          <ac:picMkLst>
            <pc:docMk/>
            <pc:sldMk cId="487145382" sldId="271"/>
            <ac:picMk id="2" creationId="{31B1C650-0BC2-1EC4-B641-0258E4B87C46}"/>
          </ac:picMkLst>
        </pc:picChg>
        <pc:picChg chg="add mod">
          <ac:chgData name="Tanya Medrano" userId="01505557-c095-4940-8d07-91c39bed91f4" providerId="ADAL" clId="{45C90CDC-1380-4BA6-9573-7FF53AE782B4}" dt="2023-10-27T16:20:47.839" v="327" actId="1076"/>
          <ac:picMkLst>
            <pc:docMk/>
            <pc:sldMk cId="487145382" sldId="271"/>
            <ac:picMk id="2" creationId="{50C8A3FF-D001-D19F-B787-76BC4B35DFEC}"/>
          </ac:picMkLst>
        </pc:picChg>
        <pc:picChg chg="add del mod">
          <ac:chgData name="Tanya Medrano" userId="01505557-c095-4940-8d07-91c39bed91f4" providerId="ADAL" clId="{45C90CDC-1380-4BA6-9573-7FF53AE782B4}" dt="2023-10-27T16:45:12.582" v="389"/>
          <ac:picMkLst>
            <pc:docMk/>
            <pc:sldMk cId="487145382" sldId="271"/>
            <ac:picMk id="3" creationId="{F2B3E31E-0C76-03A6-E69A-F64A6F27B356}"/>
          </ac:picMkLst>
        </pc:picChg>
        <pc:picChg chg="mod modCrop">
          <ac:chgData name="Tanya Medrano" userId="01505557-c095-4940-8d07-91c39bed91f4" providerId="ADAL" clId="{45C90CDC-1380-4BA6-9573-7FF53AE782B4}" dt="2023-10-27T16:26:31.532" v="332" actId="732"/>
          <ac:picMkLst>
            <pc:docMk/>
            <pc:sldMk cId="487145382" sldId="271"/>
            <ac:picMk id="4" creationId="{4155A9AB-53F6-2874-5B21-B7DBB6847FD6}"/>
          </ac:picMkLst>
        </pc:picChg>
        <pc:picChg chg="add del mod">
          <ac:chgData name="Tanya Medrano" userId="01505557-c095-4940-8d07-91c39bed91f4" providerId="ADAL" clId="{45C90CDC-1380-4BA6-9573-7FF53AE782B4}" dt="2023-10-26T20:53:12.920" v="52"/>
          <ac:picMkLst>
            <pc:docMk/>
            <pc:sldMk cId="487145382" sldId="271"/>
            <ac:picMk id="5" creationId="{2F3211AF-924A-868F-69A2-7FB84C650764}"/>
          </ac:picMkLst>
        </pc:picChg>
        <pc:picChg chg="add del mod ord">
          <ac:chgData name="Tanya Medrano" userId="01505557-c095-4940-8d07-91c39bed91f4" providerId="ADAL" clId="{45C90CDC-1380-4BA6-9573-7FF53AE782B4}" dt="2023-10-27T16:53:25.999" v="396"/>
          <ac:picMkLst>
            <pc:docMk/>
            <pc:sldMk cId="487145382" sldId="271"/>
            <ac:picMk id="6" creationId="{1F678D82-C914-8C00-D0B2-AD5843692DBE}"/>
          </ac:picMkLst>
        </pc:picChg>
        <pc:picChg chg="add del mod">
          <ac:chgData name="Tanya Medrano" userId="01505557-c095-4940-8d07-91c39bed91f4" providerId="ADAL" clId="{45C90CDC-1380-4BA6-9573-7FF53AE782B4}" dt="2023-10-27T17:41:52.034" v="408"/>
          <ac:picMkLst>
            <pc:docMk/>
            <pc:sldMk cId="487145382" sldId="271"/>
            <ac:picMk id="7" creationId="{C947F772-9FB5-B2A0-4936-E86F30C93598}"/>
          </ac:picMkLst>
        </pc:picChg>
        <pc:picChg chg="del">
          <ac:chgData name="Tanya Medrano" userId="01505557-c095-4940-8d07-91c39bed91f4" providerId="ADAL" clId="{45C90CDC-1380-4BA6-9573-7FF53AE782B4}" dt="2023-10-27T16:20:34.887" v="324" actId="478"/>
          <ac:picMkLst>
            <pc:docMk/>
            <pc:sldMk cId="487145382" sldId="271"/>
            <ac:picMk id="9" creationId="{7F2F3862-D2FD-F6F1-7356-90CA65CDC0CC}"/>
          </ac:picMkLst>
        </pc:picChg>
        <pc:picChg chg="add del mod ord">
          <ac:chgData name="Tanya Medrano" userId="01505557-c095-4940-8d07-91c39bed91f4" providerId="ADAL" clId="{45C90CDC-1380-4BA6-9573-7FF53AE782B4}" dt="2023-10-27T17:49:44.994" v="413"/>
          <ac:picMkLst>
            <pc:docMk/>
            <pc:sldMk cId="487145382" sldId="271"/>
            <ac:picMk id="10" creationId="{FCBF7EC1-EA01-754E-401F-85CE1DBF788E}"/>
          </ac:picMkLst>
        </pc:picChg>
        <pc:picChg chg="add del mod">
          <ac:chgData name="Tanya Medrano" userId="01505557-c095-4940-8d07-91c39bed91f4" providerId="ADAL" clId="{45C90CDC-1380-4BA6-9573-7FF53AE782B4}" dt="2023-10-27T18:23:52.406" v="421" actId="478"/>
          <ac:picMkLst>
            <pc:docMk/>
            <pc:sldMk cId="487145382" sldId="271"/>
            <ac:picMk id="11" creationId="{EF974CA8-98E2-FCF4-3749-DCA740AF9405}"/>
          </ac:picMkLst>
        </pc:picChg>
      </pc:sldChg>
      <pc:sldChg chg="addSp delSp modSp del mod modTransition modAnim modNotes">
        <pc:chgData name="Tanya Medrano" userId="01505557-c095-4940-8d07-91c39bed91f4" providerId="ADAL" clId="{45C90CDC-1380-4BA6-9573-7FF53AE782B4}" dt="2023-10-27T16:26:15.038" v="331" actId="47"/>
        <pc:sldMkLst>
          <pc:docMk/>
          <pc:sldMk cId="3308072220" sldId="272"/>
        </pc:sldMkLst>
        <pc:picChg chg="add del mod ord">
          <ac:chgData name="Tanya Medrano" userId="01505557-c095-4940-8d07-91c39bed91f4" providerId="ADAL" clId="{45C90CDC-1380-4BA6-9573-7FF53AE782B4}" dt="2023-10-26T21:37:45.700" v="278"/>
          <ac:picMkLst>
            <pc:docMk/>
            <pc:sldMk cId="3308072220" sldId="272"/>
            <ac:picMk id="3" creationId="{09057AA9-B892-577F-3A2F-596137DA940C}"/>
          </ac:picMkLst>
        </pc:picChg>
        <pc:picChg chg="add mod">
          <ac:chgData name="Tanya Medrano" userId="01505557-c095-4940-8d07-91c39bed91f4" providerId="ADAL" clId="{45C90CDC-1380-4BA6-9573-7FF53AE782B4}" dt="2023-10-27T16:21:04.401" v="330" actId="1076"/>
          <ac:picMkLst>
            <pc:docMk/>
            <pc:sldMk cId="3308072220" sldId="272"/>
            <ac:picMk id="3" creationId="{53847B1B-BDAE-99F8-8513-D04AB23F23E1}"/>
          </ac:picMkLst>
        </pc:picChg>
        <pc:picChg chg="add mod">
          <ac:chgData name="Tanya Medrano" userId="01505557-c095-4940-8d07-91c39bed91f4" providerId="ADAL" clId="{45C90CDC-1380-4BA6-9573-7FF53AE782B4}" dt="2023-10-26T21:37:45.700" v="278"/>
          <ac:picMkLst>
            <pc:docMk/>
            <pc:sldMk cId="3308072220" sldId="272"/>
            <ac:picMk id="5" creationId="{9C771951-C06F-924F-A3DF-48E7F7FB2BE9}"/>
          </ac:picMkLst>
        </pc:picChg>
        <pc:picChg chg="add del mod">
          <ac:chgData name="Tanya Medrano" userId="01505557-c095-4940-8d07-91c39bed91f4" providerId="ADAL" clId="{45C90CDC-1380-4BA6-9573-7FF53AE782B4}" dt="2023-10-26T20:53:12.920" v="52"/>
          <ac:picMkLst>
            <pc:docMk/>
            <pc:sldMk cId="3308072220" sldId="272"/>
            <ac:picMk id="7" creationId="{D50B3AE4-0085-1A74-5658-98FA5B3E629D}"/>
          </ac:picMkLst>
        </pc:picChg>
        <pc:picChg chg="del">
          <ac:chgData name="Tanya Medrano" userId="01505557-c095-4940-8d07-91c39bed91f4" providerId="ADAL" clId="{45C90CDC-1380-4BA6-9573-7FF53AE782B4}" dt="2023-10-27T16:20:58.047" v="328" actId="478"/>
          <ac:picMkLst>
            <pc:docMk/>
            <pc:sldMk cId="3308072220" sldId="272"/>
            <ac:picMk id="8" creationId="{D0F32F1E-A93D-4A42-1146-981AC36A66F1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D1D1B35-6FA9-8845-A3E6-B5BF73ACF6AB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BF7E15F-D269-1649-8FFC-FE911534F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0667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9DEDDDD-250C-482E-9DE6-C403974E4336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78A90D8-2647-4560-8208-F58DCE3DB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23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8A90D8-2647-4560-8208-F58DCE3DB52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7241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8A90D8-2647-4560-8208-F58DCE3DB52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3178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8A90D8-2647-4560-8208-F58DCE3DB52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2178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14825"/>
            <a:ext cx="5608320" cy="418338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8A90D8-2647-4560-8208-F58DCE3DB52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744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8A90D8-2647-4560-8208-F58DCE3DB52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7765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8A90D8-2647-4560-8208-F58DCE3DB52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317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8A90D8-2647-4560-8208-F58DCE3DB52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7338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8A90D8-2647-4560-8208-F58DCE3DB52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6813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8A90D8-2647-4560-8208-F58DCE3DB52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4403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8A90D8-2647-4560-8208-F58DCE3DB52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2550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8A90D8-2647-4560-8208-F58DCE3DB52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0610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161EA97-C1FB-F74D-1AFE-DD54ACA90890}"/>
              </a:ext>
            </a:extLst>
          </p:cNvPr>
          <p:cNvSpPr/>
          <p:nvPr userDrawn="1"/>
        </p:nvSpPr>
        <p:spPr>
          <a:xfrm rot="10800000">
            <a:off x="0" y="1"/>
            <a:ext cx="12192000" cy="6857999"/>
          </a:xfrm>
          <a:prstGeom prst="rect">
            <a:avLst/>
          </a:prstGeom>
          <a:gradFill flip="none" rotWithShape="1">
            <a:gsLst>
              <a:gs pos="0">
                <a:srgbClr val="022169">
                  <a:shade val="30000"/>
                  <a:satMod val="115000"/>
                </a:srgbClr>
              </a:gs>
              <a:gs pos="49000">
                <a:srgbClr val="022169">
                  <a:shade val="67500"/>
                  <a:satMod val="115000"/>
                </a:srgbClr>
              </a:gs>
              <a:gs pos="84000">
                <a:srgbClr val="022069"/>
              </a:gs>
            </a:gsLst>
            <a:path path="circle">
              <a:fillToRect l="100000" t="100000"/>
            </a:path>
            <a:tileRect r="-100000" b="-10000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885095-3251-89CB-C14E-E7171E52AC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1964" y="1886659"/>
            <a:ext cx="7162800" cy="1248208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F884A8-8F50-7FC7-2125-E143438CF79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241963" y="3260217"/>
            <a:ext cx="7162800" cy="124695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300"/>
              </a:spcBef>
              <a:buNone/>
              <a:defRPr sz="24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Name and Designation</a:t>
            </a:r>
          </a:p>
          <a:p>
            <a:pPr lvl="0"/>
            <a:r>
              <a:rPr lang="en-US"/>
              <a:t>Organization</a:t>
            </a:r>
          </a:p>
          <a:p>
            <a:pPr lvl="0"/>
            <a:r>
              <a:rPr lang="en-US"/>
              <a:t>Date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305A01A-91F6-41FD-A323-96F11FA6F8E0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3082270" y="2406331"/>
            <a:ext cx="0" cy="210128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A109FD5-109A-FDDB-314F-296DE4C8D050}"/>
              </a:ext>
            </a:extLst>
          </p:cNvPr>
          <p:cNvSpPr txBox="1"/>
          <p:nvPr userDrawn="1"/>
        </p:nvSpPr>
        <p:spPr>
          <a:xfrm>
            <a:off x="1458192" y="5014024"/>
            <a:ext cx="92756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baseline="0">
                <a:solidFill>
                  <a:schemeClr val="bg1"/>
                </a:solidFill>
                <a:latin typeface="Century Gothic" panose="020B0502020202020204" pitchFamily="34" charset="0"/>
              </a:rPr>
              <a:t>CQUIN 7</a:t>
            </a:r>
            <a:r>
              <a:rPr lang="en-US" sz="2000" b="1" baseline="30000">
                <a:solidFill>
                  <a:schemeClr val="bg1"/>
                </a:solidFill>
                <a:latin typeface="Century Gothic" panose="020B0502020202020204" pitchFamily="34" charset="0"/>
              </a:rPr>
              <a:t>th</a:t>
            </a:r>
            <a:r>
              <a:rPr lang="en-US" sz="2000" b="1" baseline="0">
                <a:solidFill>
                  <a:schemeClr val="bg1"/>
                </a:solidFill>
                <a:latin typeface="Century Gothic" panose="020B0502020202020204" pitchFamily="34" charset="0"/>
              </a:rPr>
              <a:t> Annual Meeting</a:t>
            </a:r>
          </a:p>
          <a:p>
            <a:pPr algn="ctr"/>
            <a:r>
              <a:rPr lang="en-US" sz="2000" baseline="0">
                <a:solidFill>
                  <a:schemeClr val="bg1"/>
                </a:solidFill>
                <a:latin typeface="+mn-lt"/>
              </a:rPr>
              <a:t>November 13 – 17, 2023 | Johannesburg, South Africa</a:t>
            </a:r>
          </a:p>
          <a:p>
            <a:endParaRPr lang="en-US" sz="2000" baseline="0">
              <a:solidFill>
                <a:schemeClr val="bg1"/>
              </a:solidFill>
            </a:endParaRPr>
          </a:p>
        </p:txBody>
      </p:sp>
      <p:pic>
        <p:nvPicPr>
          <p:cNvPr id="7" name="Picture 6" descr="A close-up of logos&#10;&#10;Description automatically generated">
            <a:extLst>
              <a:ext uri="{FF2B5EF4-FFF2-40B4-BE49-F238E27FC236}">
                <a16:creationId xmlns:a16="http://schemas.microsoft.com/office/drawing/2014/main" id="{BBF5E5A6-E704-4A77-B98F-0C4F2654A8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6069" t="3894" r="-1691" b="28843"/>
          <a:stretch/>
        </p:blipFill>
        <p:spPr>
          <a:xfrm>
            <a:off x="10171532" y="-116737"/>
            <a:ext cx="2180161" cy="16714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BE62C95-284A-A1E9-397D-1DBD2CC296FB}"/>
              </a:ext>
            </a:extLst>
          </p:cNvPr>
          <p:cNvSpPr txBox="1"/>
          <p:nvPr userDrawn="1"/>
        </p:nvSpPr>
        <p:spPr>
          <a:xfrm>
            <a:off x="10152882" y="1391447"/>
            <a:ext cx="3022257" cy="253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800">
                <a:solidFill>
                  <a:schemeClr val="bg1"/>
                </a:solidFill>
                <a:latin typeface="Century Gothic" panose="020B0502020202020204" pitchFamily="34" charset="0"/>
              </a:rPr>
              <a:t>www.cquin.icap.columbia.edu</a:t>
            </a:r>
          </a:p>
        </p:txBody>
      </p:sp>
      <p:pic>
        <p:nvPicPr>
          <p:cNvPr id="12" name="Picture 11" descr="A group of flags in a row&#10;&#10;Description automatically generated">
            <a:extLst>
              <a:ext uri="{FF2B5EF4-FFF2-40B4-BE49-F238E27FC236}">
                <a16:creationId xmlns:a16="http://schemas.microsoft.com/office/drawing/2014/main" id="{08FA18B5-DAE6-4A5D-B567-FC03BB4A58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84888"/>
          <a:stretch/>
        </p:blipFill>
        <p:spPr>
          <a:xfrm>
            <a:off x="25522" y="5799652"/>
            <a:ext cx="12197656" cy="1036842"/>
          </a:xfrm>
          <a:prstGeom prst="rect">
            <a:avLst/>
          </a:prstGeom>
        </p:spPr>
      </p:pic>
      <p:pic>
        <p:nvPicPr>
          <p:cNvPr id="4" name="Picture 3" descr="A close-up of logos&#10;&#10;Description automatically generated">
            <a:extLst>
              <a:ext uri="{FF2B5EF4-FFF2-40B4-BE49-F238E27FC236}">
                <a16:creationId xmlns:a16="http://schemas.microsoft.com/office/drawing/2014/main" id="{67BA1F5B-3F24-B0A4-28E9-5BE0EF992B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527" t="3894" r="44584" b="28843"/>
          <a:stretch/>
        </p:blipFill>
        <p:spPr>
          <a:xfrm>
            <a:off x="387339" y="-26185"/>
            <a:ext cx="2055944" cy="1601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2935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 w/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EC02EE-9661-4A18-8A8F-B0942498E6ED}"/>
              </a:ext>
            </a:extLst>
          </p:cNvPr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gradFill flip="none" rotWithShape="1">
            <a:gsLst>
              <a:gs pos="0">
                <a:srgbClr val="022169">
                  <a:shade val="30000"/>
                  <a:satMod val="115000"/>
                </a:srgbClr>
              </a:gs>
              <a:gs pos="46000">
                <a:srgbClr val="022169">
                  <a:shade val="67500"/>
                  <a:satMod val="115000"/>
                </a:srgbClr>
              </a:gs>
              <a:gs pos="84000">
                <a:schemeClr val="tx2"/>
              </a:gs>
            </a:gsLst>
            <a:lin ang="78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880606FA-C36B-44EE-91CC-23E328C62D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8857" y="3681248"/>
            <a:ext cx="6387638" cy="96219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>
                    <a:lumMod val="95000"/>
                  </a:schemeClr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B746CDD-D828-4CA9-922F-39CA5C1B8D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8858" y="1838673"/>
            <a:ext cx="6387639" cy="1827156"/>
          </a:xfrm>
        </p:spPr>
        <p:txBody>
          <a:bodyPr anchor="ctr">
            <a:noAutofit/>
          </a:bodyPr>
          <a:lstStyle>
            <a:lvl1pPr algn="l">
              <a:defRPr sz="5400" b="1">
                <a:solidFill>
                  <a:srgbClr val="FFFFF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5496835-195E-E9F4-3CBE-7C62F6DAC96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495953" y="0"/>
            <a:ext cx="4696047" cy="6858000"/>
          </a:xfrm>
          <a:solidFill>
            <a:schemeClr val="bg1"/>
          </a:solidFill>
        </p:spPr>
        <p:txBody>
          <a:bodyPr anchor="ctr"/>
          <a:lstStyle>
            <a:lvl1pPr algn="ctr">
              <a:defRPr spc="3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4" name="Picture 3" descr="A close-up of logos&#10;&#10;Description automatically generated">
            <a:extLst>
              <a:ext uri="{FF2B5EF4-FFF2-40B4-BE49-F238E27FC236}">
                <a16:creationId xmlns:a16="http://schemas.microsoft.com/office/drawing/2014/main" id="{BE000DA9-8AAE-12BF-3F8C-20C28B210C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527" t="3894" r="-1691" b="28843"/>
          <a:stretch/>
        </p:blipFill>
        <p:spPr>
          <a:xfrm>
            <a:off x="520732" y="5429322"/>
            <a:ext cx="2792797" cy="1071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484019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839DF82-A038-4DAB-A858-F7EBC5209F7E}"/>
              </a:ext>
            </a:extLst>
          </p:cNvPr>
          <p:cNvSpPr/>
          <p:nvPr/>
        </p:nvSpPr>
        <p:spPr>
          <a:xfrm>
            <a:off x="0" y="5936"/>
            <a:ext cx="12192000" cy="6877559"/>
          </a:xfrm>
          <a:prstGeom prst="rect">
            <a:avLst/>
          </a:prstGeom>
          <a:gradFill flip="none" rotWithShape="1">
            <a:gsLst>
              <a:gs pos="0">
                <a:srgbClr val="022169">
                  <a:shade val="30000"/>
                  <a:satMod val="115000"/>
                </a:srgbClr>
              </a:gs>
              <a:gs pos="54000">
                <a:srgbClr val="022169">
                  <a:shade val="67500"/>
                  <a:satMod val="115000"/>
                </a:srgbClr>
              </a:gs>
              <a:gs pos="85000">
                <a:schemeClr val="tx2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444262" y="3896069"/>
            <a:ext cx="7321061" cy="900863"/>
          </a:xfrm>
        </p:spPr>
        <p:txBody>
          <a:bodyPr anchor="t">
            <a:normAutofit/>
          </a:bodyPr>
          <a:lstStyle>
            <a:lvl1pPr algn="ctr">
              <a:defRPr sz="4000" b="1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7CDB90-7F95-46D7-9750-A473B620A46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918475" y="1074861"/>
            <a:ext cx="2355050" cy="2354138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pc="3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2" name="Picture 1" descr="A close-up of logos&#10;&#10;Description automatically generated">
            <a:extLst>
              <a:ext uri="{FF2B5EF4-FFF2-40B4-BE49-F238E27FC236}">
                <a16:creationId xmlns:a16="http://schemas.microsoft.com/office/drawing/2014/main" id="{6B25C91F-F5A9-D697-8D03-6559B5F100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527" t="3894" r="-1691" b="28843"/>
          <a:stretch/>
        </p:blipFill>
        <p:spPr>
          <a:xfrm>
            <a:off x="9236107" y="5572197"/>
            <a:ext cx="2792797" cy="1000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102972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Photo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5E28A67-3D2A-47FE-8FEE-BEDC483737C0}"/>
              </a:ext>
            </a:extLst>
          </p:cNvPr>
          <p:cNvSpPr/>
          <p:nvPr/>
        </p:nvSpPr>
        <p:spPr>
          <a:xfrm rot="10800000">
            <a:off x="6896100" y="0"/>
            <a:ext cx="5295900" cy="6858000"/>
          </a:xfrm>
          <a:prstGeom prst="rect">
            <a:avLst/>
          </a:prstGeom>
          <a:gradFill flip="none" rotWithShape="1">
            <a:gsLst>
              <a:gs pos="0">
                <a:srgbClr val="022169">
                  <a:shade val="30000"/>
                  <a:satMod val="115000"/>
                </a:srgbClr>
              </a:gs>
              <a:gs pos="50000">
                <a:srgbClr val="022169">
                  <a:shade val="67500"/>
                  <a:satMod val="115000"/>
                </a:srgbClr>
              </a:gs>
              <a:gs pos="100000">
                <a:schemeClr val="tx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idx="1"/>
          </p:nvPr>
        </p:nvSpPr>
        <p:spPr>
          <a:xfrm>
            <a:off x="2" y="0"/>
            <a:ext cx="6896098" cy="6858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800" spc="300">
                <a:solidFill>
                  <a:schemeClr val="bg2">
                    <a:lumMod val="9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7381496" y="508000"/>
            <a:ext cx="4366006" cy="850899"/>
          </a:xfrm>
        </p:spPr>
        <p:txBody>
          <a:bodyPr anchor="t">
            <a:noAutofit/>
          </a:bodyPr>
          <a:lstStyle>
            <a:lvl1pPr algn="l">
              <a:defRPr sz="2800" b="1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FC8C91-517A-E263-7CC8-86DAE9667CA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81495" y="1600200"/>
            <a:ext cx="4366006" cy="44831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</a:defRPr>
            </a:lvl1pPr>
            <a:lvl2pPr marL="7429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b="1">
                <a:solidFill>
                  <a:schemeClr val="bg1"/>
                </a:solidFill>
              </a:defRPr>
            </a:lvl2pPr>
            <a:lvl3pPr marL="114300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3pPr>
            <a:lvl4pPr marL="160020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205740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 descr="A close-up of logos&#10;&#10;Description automatically generated">
            <a:extLst>
              <a:ext uri="{FF2B5EF4-FFF2-40B4-BE49-F238E27FC236}">
                <a16:creationId xmlns:a16="http://schemas.microsoft.com/office/drawing/2014/main" id="{DE5F94F0-02CE-5E6A-C377-61D903AD8B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527" t="3894" r="-1691" b="28843"/>
          <a:stretch/>
        </p:blipFill>
        <p:spPr>
          <a:xfrm>
            <a:off x="10113663" y="5939060"/>
            <a:ext cx="1856088" cy="712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176194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ontent +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861666C-989C-531F-168B-432D99E96F9A}"/>
              </a:ext>
            </a:extLst>
          </p:cNvPr>
          <p:cNvSpPr/>
          <p:nvPr/>
        </p:nvSpPr>
        <p:spPr>
          <a:xfrm rot="10800000">
            <a:off x="6896100" y="0"/>
            <a:ext cx="5295900" cy="6858000"/>
          </a:xfrm>
          <a:prstGeom prst="rect">
            <a:avLst/>
          </a:prstGeom>
          <a:gradFill flip="none" rotWithShape="1">
            <a:gsLst>
              <a:gs pos="0">
                <a:srgbClr val="022169">
                  <a:shade val="30000"/>
                  <a:satMod val="115000"/>
                </a:srgbClr>
              </a:gs>
              <a:gs pos="50000">
                <a:srgbClr val="022169">
                  <a:shade val="67500"/>
                  <a:satMod val="115000"/>
                </a:srgbClr>
              </a:gs>
              <a:gs pos="100000">
                <a:schemeClr val="tx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619999" y="1610685"/>
            <a:ext cx="3959605" cy="4551088"/>
          </a:xfrm>
        </p:spPr>
        <p:txBody>
          <a:bodyPr/>
          <a:lstStyle>
            <a:lvl1pPr marL="0" indent="0" algn="ctr">
              <a:buNone/>
              <a:defRPr sz="1800" b="1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“Click to edit Master text”</a:t>
            </a:r>
          </a:p>
          <a:p>
            <a:pPr lvl="0"/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12396" y="520700"/>
            <a:ext cx="6140742" cy="838199"/>
          </a:xfrm>
        </p:spPr>
        <p:txBody>
          <a:bodyPr anchor="t">
            <a:normAutofit/>
          </a:bodyPr>
          <a:lstStyle>
            <a:lvl1pPr algn="l">
              <a:defRPr sz="2800" b="1">
                <a:solidFill>
                  <a:srgbClr val="022169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B81281-E39B-231E-47D2-649DE2D920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2775" y="1511300"/>
            <a:ext cx="6140450" cy="473868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7429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12001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16573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marL="21145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 descr="A close-up of logos&#10;&#10;Description automatically generated">
            <a:extLst>
              <a:ext uri="{FF2B5EF4-FFF2-40B4-BE49-F238E27FC236}">
                <a16:creationId xmlns:a16="http://schemas.microsoft.com/office/drawing/2014/main" id="{7B9A3B1F-38FC-416E-28B8-878000EAAB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527" t="3894" r="-1691" b="28843"/>
          <a:stretch/>
        </p:blipFill>
        <p:spPr>
          <a:xfrm>
            <a:off x="10113663" y="5939060"/>
            <a:ext cx="1856088" cy="712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619521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6F7FE98-6B0C-4514-B978-11C7B1F2E18D}"/>
              </a:ext>
            </a:extLst>
          </p:cNvPr>
          <p:cNvSpPr/>
          <p:nvPr/>
        </p:nvSpPr>
        <p:spPr>
          <a:xfrm>
            <a:off x="0" y="0"/>
            <a:ext cx="1535185" cy="6858000"/>
          </a:xfrm>
          <a:prstGeom prst="rect">
            <a:avLst/>
          </a:prstGeom>
          <a:gradFill flip="none" rotWithShape="1">
            <a:gsLst>
              <a:gs pos="0">
                <a:srgbClr val="022169">
                  <a:shade val="30000"/>
                  <a:satMod val="115000"/>
                </a:srgbClr>
              </a:gs>
              <a:gs pos="38000">
                <a:srgbClr val="022169">
                  <a:shade val="67500"/>
                  <a:satMod val="115000"/>
                </a:srgbClr>
              </a:gs>
              <a:gs pos="100000">
                <a:schemeClr val="tx2"/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964317" y="520700"/>
            <a:ext cx="9144456" cy="838199"/>
          </a:xfrm>
        </p:spPr>
        <p:txBody>
          <a:bodyPr anchor="t">
            <a:normAutofit/>
          </a:bodyPr>
          <a:lstStyle>
            <a:lvl1pPr algn="l">
              <a:defRPr sz="2800" b="1">
                <a:solidFill>
                  <a:srgbClr val="022169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7491C50-1E72-808D-96D0-D53D36DB48E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64318" y="1511300"/>
            <a:ext cx="9145008" cy="47386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E968F065-DCC7-93C0-77AD-2E612574DE9D}"/>
              </a:ext>
            </a:extLst>
          </p:cNvPr>
          <p:cNvSpPr txBox="1">
            <a:spLocks/>
          </p:cNvSpPr>
          <p:nvPr userDrawn="1"/>
        </p:nvSpPr>
        <p:spPr>
          <a:xfrm>
            <a:off x="229697" y="6402389"/>
            <a:ext cx="63068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CQUIN 7th Annual Meeting | November 13-17, 2023</a:t>
            </a:r>
          </a:p>
        </p:txBody>
      </p:sp>
      <p:pic>
        <p:nvPicPr>
          <p:cNvPr id="4" name="Picture 3" descr="A close-up of logos&#10;&#10;Description automatically generated">
            <a:extLst>
              <a:ext uri="{FF2B5EF4-FFF2-40B4-BE49-F238E27FC236}">
                <a16:creationId xmlns:a16="http://schemas.microsoft.com/office/drawing/2014/main" id="{D5772C60-4CD3-9DC9-6414-C62596BDD6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7532" y="6006026"/>
            <a:ext cx="2008177" cy="1044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896245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964317" y="520700"/>
            <a:ext cx="9144456" cy="838199"/>
          </a:xfrm>
        </p:spPr>
        <p:txBody>
          <a:bodyPr anchor="t">
            <a:normAutofit/>
          </a:bodyPr>
          <a:lstStyle>
            <a:lvl1pPr algn="l">
              <a:defRPr sz="2800" b="1">
                <a:solidFill>
                  <a:srgbClr val="022169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7491C50-1E72-808D-96D0-D53D36DB48E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64318" y="1511300"/>
            <a:ext cx="4479012" cy="47386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BCA9E357-0231-8ABC-6BB5-EC6336BF7E9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629761" y="1511300"/>
            <a:ext cx="4479012" cy="47386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176D47F-A017-297B-620F-5A2D353BD14E}"/>
              </a:ext>
            </a:extLst>
          </p:cNvPr>
          <p:cNvSpPr/>
          <p:nvPr/>
        </p:nvSpPr>
        <p:spPr>
          <a:xfrm>
            <a:off x="0" y="0"/>
            <a:ext cx="1535185" cy="6857999"/>
          </a:xfrm>
          <a:prstGeom prst="rect">
            <a:avLst/>
          </a:prstGeom>
          <a:gradFill flip="none" rotWithShape="1">
            <a:gsLst>
              <a:gs pos="0">
                <a:srgbClr val="022169">
                  <a:shade val="30000"/>
                  <a:satMod val="115000"/>
                </a:srgbClr>
              </a:gs>
              <a:gs pos="38000">
                <a:srgbClr val="022169">
                  <a:shade val="67500"/>
                  <a:satMod val="115000"/>
                </a:srgbClr>
              </a:gs>
              <a:gs pos="100000">
                <a:schemeClr val="tx2"/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2F35657A-DB67-9AA4-B04E-7721C24E7EE3}"/>
              </a:ext>
            </a:extLst>
          </p:cNvPr>
          <p:cNvSpPr txBox="1">
            <a:spLocks/>
          </p:cNvSpPr>
          <p:nvPr userDrawn="1"/>
        </p:nvSpPr>
        <p:spPr>
          <a:xfrm>
            <a:off x="536259" y="6423609"/>
            <a:ext cx="63068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CQUIN 7th Annual Meeting | November 13-17, 2023</a:t>
            </a:r>
          </a:p>
        </p:txBody>
      </p:sp>
      <p:pic>
        <p:nvPicPr>
          <p:cNvPr id="4" name="Picture 3" descr="A close-up of logos&#10;&#10;Description automatically generated">
            <a:extLst>
              <a:ext uri="{FF2B5EF4-FFF2-40B4-BE49-F238E27FC236}">
                <a16:creationId xmlns:a16="http://schemas.microsoft.com/office/drawing/2014/main" id="{A175B4C3-E560-4608-98B5-373CC225BC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7532" y="6006026"/>
            <a:ext cx="2008177" cy="1044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18039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602BE2B-D6FC-BD84-6EF1-7064346973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0155" y="6244840"/>
            <a:ext cx="832363" cy="47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927737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7C0B78C7-C5AD-9DF1-173C-2F384849DA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C0939D3-8BCC-4347-00B4-A376B8601A85}"/>
              </a:ext>
            </a:extLst>
          </p:cNvPr>
          <p:cNvSpPr/>
          <p:nvPr userDrawn="1"/>
        </p:nvSpPr>
        <p:spPr>
          <a:xfrm rot="10800000">
            <a:off x="0" y="7071"/>
            <a:ext cx="12192000" cy="6857999"/>
          </a:xfrm>
          <a:prstGeom prst="rect">
            <a:avLst/>
          </a:prstGeom>
          <a:gradFill flip="none" rotWithShape="1">
            <a:gsLst>
              <a:gs pos="0">
                <a:srgbClr val="022169">
                  <a:shade val="30000"/>
                  <a:satMod val="115000"/>
                </a:srgbClr>
              </a:gs>
              <a:gs pos="49000">
                <a:srgbClr val="022169">
                  <a:shade val="67500"/>
                  <a:satMod val="115000"/>
                </a:srgbClr>
              </a:gs>
              <a:gs pos="84000">
                <a:srgbClr val="022069"/>
              </a:gs>
            </a:gsLst>
            <a:path path="circle">
              <a:fillToRect l="100000" t="100000"/>
            </a:path>
            <a:tileRect r="-100000" b="-10000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-up of logos&#10;&#10;Description automatically generated">
            <a:extLst>
              <a:ext uri="{FF2B5EF4-FFF2-40B4-BE49-F238E27FC236}">
                <a16:creationId xmlns:a16="http://schemas.microsoft.com/office/drawing/2014/main" id="{94840D39-5C51-3C61-4643-816F9E2288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3089" b="32737"/>
          <a:stretch/>
        </p:blipFill>
        <p:spPr>
          <a:xfrm>
            <a:off x="10002782" y="-271462"/>
            <a:ext cx="2299522" cy="17145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894A7E-AA0D-BDAB-E949-D6E608D1C044}"/>
              </a:ext>
            </a:extLst>
          </p:cNvPr>
          <p:cNvSpPr txBox="1"/>
          <p:nvPr userDrawn="1"/>
        </p:nvSpPr>
        <p:spPr>
          <a:xfrm>
            <a:off x="10149319" y="1423480"/>
            <a:ext cx="2912249" cy="259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800">
                <a:solidFill>
                  <a:schemeClr val="bg1"/>
                </a:solidFill>
                <a:latin typeface="Century Gothic" panose="020B0502020202020204" pitchFamily="34" charset="0"/>
              </a:rPr>
              <a:t>www.cquin.icap.columbia.edu</a:t>
            </a:r>
          </a:p>
        </p:txBody>
      </p:sp>
      <p:pic>
        <p:nvPicPr>
          <p:cNvPr id="7" name="Picture 6" descr="A group of flags in a row&#10;&#10;Description automatically generated">
            <a:extLst>
              <a:ext uri="{FF2B5EF4-FFF2-40B4-BE49-F238E27FC236}">
                <a16:creationId xmlns:a16="http://schemas.microsoft.com/office/drawing/2014/main" id="{142E1DDD-1193-5B3C-38DE-84EBF72EBB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84888"/>
          <a:stretch/>
        </p:blipFill>
        <p:spPr>
          <a:xfrm>
            <a:off x="25522" y="5799652"/>
            <a:ext cx="12197656" cy="1036842"/>
          </a:xfrm>
          <a:prstGeom prst="rect">
            <a:avLst/>
          </a:prstGeom>
        </p:spPr>
      </p:pic>
      <p:pic>
        <p:nvPicPr>
          <p:cNvPr id="8" name="Picture 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C68537BA-7E15-6D29-C054-38A15673D1F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5522" y="41083"/>
            <a:ext cx="3910452" cy="20334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CBAA201-0679-C88E-8DCB-3BD4A09D1ED0}"/>
              </a:ext>
            </a:extLst>
          </p:cNvPr>
          <p:cNvSpPr txBox="1"/>
          <p:nvPr userDrawn="1"/>
        </p:nvSpPr>
        <p:spPr>
          <a:xfrm>
            <a:off x="4309197" y="2883047"/>
            <a:ext cx="51123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chemeClr val="bg1"/>
                </a:solidFill>
                <a:latin typeface="Century Gothic" panose="020B0502020202020204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57727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B18AF1-BBDD-5C45-BD8A-357304E54C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812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6" r:id="rId9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Century Gothic" panose="020B0502020202020204" pitchFamily="34" charset="0"/>
          <a:ea typeface="+mj-ea"/>
          <a:cs typeface="Arial"/>
        </a:defRPr>
      </a:lvl1pPr>
    </p:titleStyle>
    <p:bodyStyle>
      <a:lvl1pPr marL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/>
        <a:buNone/>
        <a:defRPr sz="1800" b="1" kern="1200">
          <a:solidFill>
            <a:schemeClr val="tx1"/>
          </a:solidFill>
          <a:latin typeface="+mn-lt"/>
          <a:ea typeface="+mn-ea"/>
          <a:cs typeface="Arial"/>
        </a:defRPr>
      </a:lvl1pPr>
      <a:lvl2pPr marL="742950" indent="-285750" algn="l" defTabSz="4572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57350" indent="-285750" algn="l" defTabSz="4572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114550" indent="-285750" algn="l" defTabSz="4572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hyperlink" Target="mailto:tmedrano@fhi360.org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1.m4a"/><Relationship Id="rId7" Type="http://schemas.openxmlformats.org/officeDocument/2006/relationships/image" Target="../media/image12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5" Type="http://schemas.openxmlformats.org/officeDocument/2006/relationships/image" Target="../media/image10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Relationship Id="rId5" Type="http://schemas.openxmlformats.org/officeDocument/2006/relationships/image" Target="../media/image10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Relationship Id="rId5" Type="http://schemas.openxmlformats.org/officeDocument/2006/relationships/image" Target="../media/image10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194A7-28E9-5E50-2EFC-B01D8C0D1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8073" y="1746046"/>
            <a:ext cx="7663213" cy="1248208"/>
          </a:xfrm>
        </p:spPr>
        <p:txBody>
          <a:bodyPr>
            <a:normAutofit fontScale="90000"/>
          </a:bodyPr>
          <a:lstStyle/>
          <a:p>
            <a:r>
              <a:rPr lang="en-US" dirty="0"/>
              <a:t>Differentiated Services for Children and Adolescents Living with HIV (CALHIV)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D39257-BC1A-99B1-C0D8-E806B957C6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68073" y="3240268"/>
            <a:ext cx="8427522" cy="1246958"/>
          </a:xfrm>
        </p:spPr>
        <p:txBody>
          <a:bodyPr>
            <a:normAutofit fontScale="85000" lnSpcReduction="10000"/>
          </a:bodyPr>
          <a:lstStyle/>
          <a:p>
            <a:r>
              <a:rPr lang="en-US" b="0" dirty="0"/>
              <a:t>Tanya Medrano, Technical Advisor Vulnerable Children and Youth, FHI 360/HQ</a:t>
            </a:r>
          </a:p>
          <a:p>
            <a:r>
              <a:rPr lang="en-US" b="0" dirty="0"/>
              <a:t>Christine Magezi, Acting Country Representative, FHI 360/South Africa</a:t>
            </a:r>
          </a:p>
          <a:p>
            <a:r>
              <a:rPr lang="en-US" b="0" dirty="0"/>
              <a:t>Nonsikelelo Nyoni, OVC Specialist, FHI 360/South Africa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774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31"/>
    </mc:Choice>
    <mc:Fallback xmlns="">
      <p:transition spd="slow" advTm="1073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55A9AB-53F6-2874-5B21-B7DBB6847F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343"/>
          <a:stretch/>
        </p:blipFill>
        <p:spPr>
          <a:xfrm>
            <a:off x="851422" y="1074862"/>
            <a:ext cx="3468925" cy="45312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492CE76-C026-104D-5202-10E4405E32D6}"/>
              </a:ext>
            </a:extLst>
          </p:cNvPr>
          <p:cNvSpPr txBox="1"/>
          <p:nvPr/>
        </p:nvSpPr>
        <p:spPr>
          <a:xfrm>
            <a:off x="5161936" y="1786654"/>
            <a:ext cx="60960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i="0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If you have questions or need more information on this new tool, please ask the FHI 360 team  presenting this tool. You can also reach out to Tanya Medrano at </a:t>
            </a:r>
            <a:r>
              <a:rPr kumimoji="0" lang="en-US" sz="3200" i="0" u="sng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tmedrano@fhi360.org</a:t>
            </a:r>
            <a:endParaRPr kumimoji="0" lang="en-US" sz="3200" i="0" u="none" strike="noStrike" kern="1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C8A3FF-D001-D19F-B787-76BC4B35DF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9679" y="6006281"/>
            <a:ext cx="688908" cy="50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145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51"/>
    </mc:Choice>
    <mc:Fallback xmlns="">
      <p:transition spd="slow" advTm="1905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145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63"/>
    </mc:Choice>
    <mc:Fallback xmlns="">
      <p:transition spd="slow" advTm="7363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3B987F1-62A0-EE20-F071-9BBC3A115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>
                <a:solidFill>
                  <a:schemeClr val="tx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Package of Services and Interventions for Children and Adolescents Living with HIV (CALHIV). </a:t>
            </a:r>
            <a:br>
              <a:rPr lang="en-US" sz="2800" dirty="0">
                <a:solidFill>
                  <a:schemeClr val="tx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2700" b="1" dirty="0">
                <a:solidFill>
                  <a:schemeClr val="tx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Technical Guidance for Orphans and Vulnerable Children (</a:t>
            </a:r>
            <a:br>
              <a:rPr lang="en-US" b="1" dirty="0">
                <a:solidFill>
                  <a:schemeClr val="tx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endParaRPr lang="en-US" dirty="0"/>
          </a:p>
        </p:txBody>
      </p:sp>
      <p:pic>
        <p:nvPicPr>
          <p:cNvPr id="5" name="Picture Placeholder 4" descr="A logo with a circle and numbers&#10;&#10;Description automatically generated">
            <a:extLst>
              <a:ext uri="{FF2B5EF4-FFF2-40B4-BE49-F238E27FC236}">
                <a16:creationId xmlns:a16="http://schemas.microsoft.com/office/drawing/2014/main" id="{1BA45546-769B-CA24-D9A3-032A38FE118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3064" r="13064"/>
          <a:stretch>
            <a:fillRect/>
          </a:stretch>
        </p:blipFill>
        <p:spPr/>
      </p:pic>
      <p:pic>
        <p:nvPicPr>
          <p:cNvPr id="2" name="Picture 1" descr="A person holding a child&#10;&#10;Description automatically generated">
            <a:extLst>
              <a:ext uri="{FF2B5EF4-FFF2-40B4-BE49-F238E27FC236}">
                <a16:creationId xmlns:a16="http://schemas.microsoft.com/office/drawing/2014/main" id="{98337558-FBCA-9512-8160-99EEF0C304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447" r="5946" b="-1"/>
          <a:stretch/>
        </p:blipFill>
        <p:spPr>
          <a:xfrm>
            <a:off x="0" y="14383"/>
            <a:ext cx="9107947" cy="4719484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3DD24F4-3C06-CA90-213A-700C30F8E468}"/>
              </a:ext>
            </a:extLst>
          </p:cNvPr>
          <p:cNvSpPr txBox="1"/>
          <p:nvPr/>
        </p:nvSpPr>
        <p:spPr>
          <a:xfrm>
            <a:off x="245807" y="4830063"/>
            <a:ext cx="888936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Package of Services and Interventions for Children and Adolescents Living with HIV (CALHIV)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8" name="Subtitle 18">
            <a:extLst>
              <a:ext uri="{FF2B5EF4-FFF2-40B4-BE49-F238E27FC236}">
                <a16:creationId xmlns:a16="http://schemas.microsoft.com/office/drawing/2014/main" id="{4927DF88-542D-3BF6-76C8-D0AE73E97241}"/>
              </a:ext>
            </a:extLst>
          </p:cNvPr>
          <p:cNvSpPr txBox="1">
            <a:spLocks/>
          </p:cNvSpPr>
          <p:nvPr/>
        </p:nvSpPr>
        <p:spPr>
          <a:xfrm>
            <a:off x="245807" y="6099674"/>
            <a:ext cx="9345559" cy="543295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0" dirty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Technical Guidance for Orphans and Vulnerable Children (OVC) Programs </a:t>
            </a:r>
          </a:p>
          <a:p>
            <a:r>
              <a:rPr lang="en-US" dirty="0">
                <a:solidFill>
                  <a:schemeClr val="tx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or Orphans and Vulnerable Children (OVC) Programs </a:t>
            </a:r>
          </a:p>
        </p:txBody>
      </p:sp>
      <p:pic>
        <p:nvPicPr>
          <p:cNvPr id="10" name="Picture 9" descr="A logo with a circle and numbers&#10;&#10;Description automatically generated">
            <a:extLst>
              <a:ext uri="{FF2B5EF4-FFF2-40B4-BE49-F238E27FC236}">
                <a16:creationId xmlns:a16="http://schemas.microsoft.com/office/drawing/2014/main" id="{1C89BDEC-82E6-06FE-4C96-FEBDF0AD1E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3877" y="5230473"/>
            <a:ext cx="685841" cy="50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43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19"/>
    </mc:Choice>
    <mc:Fallback xmlns="">
      <p:transition spd="slow" advTm="55019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E2C0DAA-AEF7-D47F-9503-C7A7C852E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4318" y="188912"/>
            <a:ext cx="10333703" cy="838199"/>
          </a:xfrm>
        </p:spPr>
        <p:txBody>
          <a:bodyPr anchor="t">
            <a:noAutofit/>
          </a:bodyPr>
          <a:lstStyle/>
          <a:p>
            <a:r>
              <a:rPr lang="en-US" sz="3600" dirty="0"/>
              <a:t>Why Did FHI 360 Develop this Guidance Document?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E086E5-FABA-3325-65F3-F2CBCF70C56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64318" y="1511300"/>
            <a:ext cx="4479012" cy="4738688"/>
          </a:xfrm>
        </p:spPr>
        <p:txBody>
          <a:bodyPr>
            <a:normAutofit/>
          </a:bodyPr>
          <a:lstStyle/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0" dirty="0"/>
              <a:t>To ensure OVC programs have comprehensive and updated evidence-based guidance on the services and interventions that help improve HIV treatment outcomes and well-being among  CALHIV.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b="0" dirty="0"/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0" dirty="0"/>
              <a:t>To ensure differentiated high-quality care for CALHIV.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b="0" dirty="0"/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0" dirty="0"/>
              <a:t>To contribute to reduce the pediatric and adolescent treatment gap. </a:t>
            </a:r>
          </a:p>
          <a:p>
            <a:pPr>
              <a:lnSpc>
                <a:spcPct val="90000"/>
              </a:lnSpc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B88795-04B6-B14E-8012-7230EEC97B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807" r="1" b="1"/>
          <a:stretch/>
        </p:blipFill>
        <p:spPr>
          <a:xfrm>
            <a:off x="6629761" y="1511300"/>
            <a:ext cx="4479012" cy="4738688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E9675CB-6615-F24C-7D21-C497206F9B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5564" y="5636165"/>
            <a:ext cx="688908" cy="50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1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416"/>
    </mc:Choice>
    <mc:Fallback xmlns="">
      <p:transition spd="slow" advTm="35416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>
            <a:extLst>
              <a:ext uri="{FF2B5EF4-FFF2-40B4-BE49-F238E27FC236}">
                <a16:creationId xmlns:a16="http://schemas.microsoft.com/office/drawing/2014/main" id="{C8EC9D40-6C0F-956C-0953-12DC607CE4E8}"/>
              </a:ext>
            </a:extLst>
          </p:cNvPr>
          <p:cNvSpPr txBox="1">
            <a:spLocks/>
          </p:cNvSpPr>
          <p:nvPr/>
        </p:nvSpPr>
        <p:spPr>
          <a:xfrm>
            <a:off x="1752600" y="1580762"/>
            <a:ext cx="86868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Arial"/>
              </a:defRPr>
            </a:lvl1pPr>
          </a:lstStyle>
          <a:p>
            <a:pPr algn="ctr"/>
            <a:r>
              <a:rPr lang="en-US" sz="4800" dirty="0">
                <a:solidFill>
                  <a:schemeClr val="tx2"/>
                </a:solidFill>
              </a:rPr>
              <a:t>Overview of the CALHIV Service Package Document</a:t>
            </a:r>
          </a:p>
        </p:txBody>
      </p:sp>
    </p:spTree>
    <p:extLst>
      <p:ext uri="{BB962C8B-B14F-4D97-AF65-F5344CB8AC3E}">
        <p14:creationId xmlns:p14="http://schemas.microsoft.com/office/powerpoint/2010/main" val="179138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63"/>
    </mc:Choice>
    <mc:Fallback xmlns="">
      <p:transition spd="slow" advTm="6363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C6D7C-1479-BDBC-292C-973015B23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4318" y="188912"/>
            <a:ext cx="9144456" cy="838199"/>
          </a:xfrm>
        </p:spPr>
        <p:txBody>
          <a:bodyPr anchor="t">
            <a:noAutofit/>
          </a:bodyPr>
          <a:lstStyle/>
          <a:p>
            <a:r>
              <a:rPr lang="en-US" sz="3600" b="1" dirty="0"/>
              <a:t>Guiding Principles for Service </a:t>
            </a:r>
            <a:r>
              <a:rPr lang="en-US" sz="3600" dirty="0"/>
              <a:t>D</a:t>
            </a:r>
            <a:r>
              <a:rPr lang="en-US" sz="3600" b="1" dirty="0"/>
              <a:t>elivery to CALHIV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06F929-55B6-DD4D-0A13-EE66B185C20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64318" y="1511300"/>
            <a:ext cx="4479012" cy="4738688"/>
          </a:xfrm>
        </p:spPr>
        <p:txBody>
          <a:bodyPr>
            <a:normAutofit lnSpcReduction="10000"/>
          </a:bodyPr>
          <a:lstStyle/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0" dirty="0"/>
              <a:t>Provide person-centered care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b="0" dirty="0"/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0" dirty="0"/>
              <a:t>Provide family-centered care 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b="0" dirty="0"/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0" dirty="0"/>
              <a:t>Deliver comprehensive and age-appropriate services 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b="0" dirty="0"/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0" dirty="0"/>
              <a:t>Use an HIV-sensitive case management approach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b="0" dirty="0"/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0" dirty="0"/>
              <a:t>Engage community case workers that are PLHIV</a:t>
            </a:r>
            <a:endParaRPr lang="en-US" sz="2000" b="0" dirty="0">
              <a:effectLst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b="0" dirty="0">
              <a:effectLst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0" dirty="0">
                <a:effectLst/>
              </a:rPr>
              <a:t>Provide appropriate training and support supervision to</a:t>
            </a:r>
            <a:r>
              <a:rPr lang="en-US" sz="2000" b="0" dirty="0"/>
              <a:t> community case workers </a:t>
            </a:r>
          </a:p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B032B7C-C0B5-8C77-57E3-7FE0DC507C1D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6"/>
          <a:stretch>
            <a:fillRect/>
          </a:stretch>
        </p:blipFill>
        <p:spPr>
          <a:xfrm>
            <a:off x="6849401" y="1511300"/>
            <a:ext cx="4039731" cy="4738688"/>
          </a:xfrm>
          <a:prstGeom prst="rect">
            <a:avLst/>
          </a:prstGeom>
          <a:noFill/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847ADDF8-508A-3B83-B256-7AB8AC6AB16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 l="-522292" t="-522292" r="-522292" b="-522292"/>
          <a:stretch>
            <a:fillRect/>
          </a:stretch>
        </p:blipFill>
        <p:spPr>
          <a:xfrm>
            <a:off x="6531429" y="1197429"/>
            <a:ext cx="5578275" cy="5578275"/>
          </a:xfrm>
          <a:prstGeom prst="ellipse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79E516C-52E3-003E-CFEA-787726EEEC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17990" y="5660571"/>
            <a:ext cx="688908" cy="5060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014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465"/>
    </mc:Choice>
    <mc:Fallback xmlns="">
      <p:transition spd="slow" advTm="1084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F4889-0B59-752F-1E8F-E3FC17DA382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66795" y="88490"/>
            <a:ext cx="11658407" cy="1061884"/>
          </a:xfrm>
        </p:spPr>
        <p:txBody>
          <a:bodyPr>
            <a:noAutofit/>
          </a:bodyPr>
          <a:lstStyle/>
          <a:p>
            <a:r>
              <a:rPr lang="en-US" sz="3600" b="1" kern="0" dirty="0">
                <a:solidFill>
                  <a:schemeClr val="tx2">
                    <a:lumMod val="75000"/>
                  </a:schemeClr>
                </a:solidFill>
                <a:effectLst/>
              </a:rPr>
              <a:t>Package of Services to Support VL Suppression among CALHIV </a:t>
            </a:r>
            <a:endParaRPr lang="en-US" sz="360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B213756-12D8-F9FE-B2E3-ACAC8C886416}"/>
              </a:ext>
            </a:extLst>
          </p:cNvPr>
          <p:cNvSpPr txBox="1">
            <a:spLocks/>
          </p:cNvSpPr>
          <p:nvPr/>
        </p:nvSpPr>
        <p:spPr>
          <a:xfrm>
            <a:off x="266796" y="1"/>
            <a:ext cx="11658406" cy="2792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bg2"/>
                </a:solidFill>
                <a:latin typeface="+mj-lt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Noto Sans" panose="020B0502040504020204" pitchFamily="34" charset="0"/>
                <a:cs typeface="Noto Sans" panose="020B0502040504020204" pitchFamily="34" charset="0"/>
              </a:rPr>
              <a:t>CALHIV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052D017-BBE2-E6E8-47AA-E51BCA9F9B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97" y="1344994"/>
            <a:ext cx="3877392" cy="519424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63EBCBB-C9E7-255A-30F1-847F92582E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2545" y="1344994"/>
            <a:ext cx="3846909" cy="51942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0CE7968-005C-FC29-A18E-5F4D4E360C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0969" y="1344994"/>
            <a:ext cx="3804234" cy="51942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496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530"/>
    </mc:Choice>
    <mc:Fallback xmlns="">
      <p:transition spd="slow" advTm="405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A4A6A-1D15-109C-459E-B58346555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849" y="188912"/>
            <a:ext cx="9144456" cy="838199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effectLst/>
              </a:rPr>
              <a:t>OVC Project-Level Activities to Support CALHIV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69FA2B-108C-480D-79E7-C44C3EE0BD6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81849" y="1521541"/>
            <a:ext cx="7353231" cy="5147547"/>
          </a:xfrm>
        </p:spPr>
        <p:txBody>
          <a:bodyPr>
            <a:normAutofit lnSpcReduction="10000"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471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Establish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MoUs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with HIV treatment partners to facilitate shared confidentiality, joint case conferencing, data triangulation, and joint planning and progress review of efforts to improve pediatric and adolescent HIV treatment outcomes.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471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471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Track treatment information for each CALHIV to ensure that those who are eligible are: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4719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2000" b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 optimized treatment regimens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4719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2000" b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enefitting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from multi-month dispensing (MMD) of ARVs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4719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Accessing ARV refills in the community, where this is feasible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4719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471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Advocate with clinical partners for the implementation of family-centered HIV care and treatment models.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471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471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Support care and treatment partners to conduct VL sample collection at the community level for children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unable to go to the HF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437636-7670-FA05-2D57-900F96727F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7555" y="1890373"/>
            <a:ext cx="2554445" cy="25605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F2D458-7EE1-AF92-4EAF-CBDD92F051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5080" y="6280578"/>
            <a:ext cx="688908" cy="5060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0371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000"/>
    </mc:Choice>
    <mc:Fallback xmlns="">
      <p:transition spd="slow" advTm="8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7EED9-9766-00B0-92D7-BEACF27EE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tx2">
                    <a:lumMod val="75000"/>
                  </a:schemeClr>
                </a:solidFill>
              </a:rPr>
              <a:t>Links to Useful Resources </a:t>
            </a:r>
            <a:endParaRPr lang="en-US" sz="36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B16DAEF-1A2B-33A7-4DA2-9AC090E53698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4"/>
          <a:stretch>
            <a:fillRect/>
          </a:stretch>
        </p:blipFill>
        <p:spPr>
          <a:xfrm>
            <a:off x="1963738" y="1544313"/>
            <a:ext cx="9145587" cy="46726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85C9EF-F04F-9C02-69E5-2F6005AC73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63396" y="6269692"/>
            <a:ext cx="688908" cy="5060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771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06"/>
    </mc:Choice>
    <mc:Fallback xmlns="">
      <p:transition spd="slow" advTm="205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40E68-3B75-4701-F516-B97452435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4316" y="520700"/>
            <a:ext cx="9835797" cy="838199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tx2"/>
                </a:solidFill>
              </a:rPr>
              <a:t>This Guidance Document Can Be Useful for: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43515-7AFE-E3B5-69B0-B76BF02B9F1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64318" y="1511300"/>
            <a:ext cx="5360714" cy="4738688"/>
          </a:xfr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FF4719"/>
              </a:buClr>
              <a:buSzTx/>
              <a:buFont typeface="Wingdings" panose="05000000000000000000" pitchFamily="2" charset="2"/>
              <a:buChar char="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Planning and budgeting for services for CALHIV 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new programs.</a:t>
            </a:r>
          </a:p>
          <a:p>
            <a:pPr marL="342900" marR="0" lvl="0" indent="-34290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FF4719"/>
              </a:buClr>
              <a:buSzTx/>
              <a:buFont typeface="Wingdings" panose="05000000000000000000" pitchFamily="2" charset="2"/>
              <a:buChar char=""/>
              <a:tabLst/>
              <a:defRPr/>
            </a:pPr>
            <a:endParaRPr kumimoji="0" lang="en-US" sz="24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FF4719"/>
              </a:buClr>
              <a:buSzTx/>
              <a:buFont typeface="Wingdings" panose="05000000000000000000" pitchFamily="2" charset="2"/>
              <a:buChar char=""/>
              <a:tabLst/>
              <a:defRPr/>
            </a:pPr>
            <a:r>
              <a:rPr lang="en-US" sz="2400" b="0" kern="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ptimizing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existing service packages f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 CALHIV 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on-going programs.</a:t>
            </a:r>
          </a:p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FF4719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FF4719"/>
              </a:buClr>
              <a:buSzTx/>
              <a:buFont typeface="Wingdings" panose="05000000000000000000" pitchFamily="2" charset="2"/>
              <a:buChar char=""/>
              <a:tabLst/>
              <a:defRPr/>
            </a:pPr>
            <a:r>
              <a:rPr lang="en-US" sz="2400" b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rienting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or training OVC program staff on differentiated services for CALHIV. </a:t>
            </a:r>
          </a:p>
          <a:p>
            <a:pPr marL="342900" marR="0" lvl="0" indent="-34290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FF4719"/>
              </a:buClr>
              <a:buSzTx/>
              <a:buFont typeface="Wingdings" panose="05000000000000000000" pitchFamily="2" charset="2"/>
              <a:buChar char="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FF4719"/>
              </a:buClr>
              <a:buSzTx/>
              <a:buFont typeface="Wingdings" panose="05000000000000000000" pitchFamily="2" charset="2"/>
              <a:buChar char="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Improving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supervision of service delivery activities for CALHIV.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8DE0D1-F234-8550-6D9A-98F86CDBD7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7662" y="1358899"/>
            <a:ext cx="3478572" cy="34785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4E2AF0-4FC6-B954-659F-EAA9E3F587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8967" y="6269692"/>
            <a:ext cx="688908" cy="5060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2256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092"/>
    </mc:Choice>
    <mc:Fallback xmlns="">
      <p:transition spd="slow" advTm="330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|11.9|11.6|22.8|18.3|22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6|3.7|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1|18|24.1|18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5.8|5.9|8.2"/>
</p:tagLst>
</file>

<file path=ppt/theme/theme1.xml><?xml version="1.0" encoding="utf-8"?>
<a:theme xmlns:a="http://schemas.openxmlformats.org/drawingml/2006/main" name="Theme1">
  <a:themeElements>
    <a:clrScheme name="Custom 1">
      <a:dk1>
        <a:srgbClr val="000000"/>
      </a:dk1>
      <a:lt1>
        <a:srgbClr val="FFFFFF"/>
      </a:lt1>
      <a:dk2>
        <a:srgbClr val="022069"/>
      </a:dk2>
      <a:lt2>
        <a:srgbClr val="DBDCDC"/>
      </a:lt2>
      <a:accent1>
        <a:srgbClr val="00B5DE"/>
      </a:accent1>
      <a:accent2>
        <a:srgbClr val="FDB913"/>
      </a:accent2>
      <a:accent3>
        <a:srgbClr val="00B8A5"/>
      </a:accent3>
      <a:accent4>
        <a:srgbClr val="F04E58"/>
      </a:accent4>
      <a:accent5>
        <a:srgbClr val="975CA5"/>
      </a:accent5>
      <a:accent6>
        <a:srgbClr val="70AD47"/>
      </a:accent6>
      <a:hlink>
        <a:srgbClr val="0071CE"/>
      </a:hlink>
      <a:folHlink>
        <a:srgbClr val="6CACE3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B5DE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heme1" id="{0F1C20AD-2B43-49A8-A44D-73243EC4F3F0}" vid="{6ABE10FF-601A-43BC-92B5-D5492DD3341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9f2da93fcc74e869d070fd34a0597c4 xmlns="c629780e-db83-45bc-a257-7c8c4fd6b9cb">
      <Terms xmlns="http://schemas.microsoft.com/office/infopath/2007/PartnerControls"/>
    </i9f2da93fcc74e869d070fd34a0597c4>
    <FavoriteUsers xmlns="c629780e-db83-45bc-a257-7c8c4fd6b9cb" xsi:nil="true"/>
    <cc92bdb0fa944447acf309642a11bf0d xmlns="c629780e-db83-45bc-a257-7c8c4fd6b9cb">
      <Terms xmlns="http://schemas.microsoft.com/office/infopath/2007/PartnerControls"/>
    </cc92bdb0fa944447acf309642a11bf0d>
    <KeyEntities xmlns="c629780e-db83-45bc-a257-7c8c4fd6b9cb" xsi:nil="true"/>
    <TaxCatchAll xmlns="c629780e-db83-45bc-a257-7c8c4fd6b9cb" xsi:nil="true"/>
    <lcf76f155ced4ddcb4097134ff3c332f xmlns="13d8cb44-f7b4-4e4c-94ec-92fa8e254e0f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NGOOnlineDocument" ma:contentTypeID="0x01010033CF86A3E53F48B7ADBBC140A8AF8FA700C34909B95E261B4EAE15CA4127ACE4BF" ma:contentTypeVersion="20" ma:contentTypeDescription="NGO Document content type" ma:contentTypeScope="" ma:versionID="a7c2ca31feea3b5b386b3e62d65b35a5">
  <xsd:schema xmlns:xsd="http://www.w3.org/2001/XMLSchema" xmlns:xs="http://www.w3.org/2001/XMLSchema" xmlns:p="http://schemas.microsoft.com/office/2006/metadata/properties" xmlns:ns2="c629780e-db83-45bc-a257-7c8c4fd6b9cb" xmlns:ns3="13d8cb44-f7b4-4e4c-94ec-92fa8e254e0f" targetNamespace="http://schemas.microsoft.com/office/2006/metadata/properties" ma:root="true" ma:fieldsID="2b27f6106a5f53809397b7b64b6aaec9" ns2:_="" ns3:_="">
    <xsd:import namespace="c629780e-db83-45bc-a257-7c8c4fd6b9cb"/>
    <xsd:import namespace="13d8cb44-f7b4-4e4c-94ec-92fa8e254e0f"/>
    <xsd:element name="properties">
      <xsd:complexType>
        <xsd:sequence>
          <xsd:element name="documentManagement">
            <xsd:complexType>
              <xsd:all>
                <xsd:element ref="ns2:FavoriteUsers" minOccurs="0"/>
                <xsd:element ref="ns2:KeyEntities" minOccurs="0"/>
                <xsd:element ref="ns2:i9f2da93fcc74e869d070fd34a0597c4" minOccurs="0"/>
                <xsd:element ref="ns2:TaxCatchAll" minOccurs="0"/>
                <xsd:element ref="ns2:TaxCatchAllLabel" minOccurs="0"/>
                <xsd:element ref="ns2:cc92bdb0fa944447acf309642a11bf0d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ServiceGenerationTime" minOccurs="0"/>
                <xsd:element ref="ns3:MediaServiceEventHashCode" minOccurs="0"/>
                <xsd:element ref="ns2:SharedWithUsers" minOccurs="0"/>
                <xsd:element ref="ns2:SharedWithDetails" minOccurs="0"/>
                <xsd:element ref="ns3:MediaLengthInSeconds" minOccurs="0"/>
                <xsd:element ref="ns3:lcf76f155ced4ddcb4097134ff3c332f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29780e-db83-45bc-a257-7c8c4fd6b9cb" elementFormDefault="qualified">
    <xsd:import namespace="http://schemas.microsoft.com/office/2006/documentManagement/types"/>
    <xsd:import namespace="http://schemas.microsoft.com/office/infopath/2007/PartnerControls"/>
    <xsd:element name="FavoriteUsers" ma:index="8" nillable="true" ma:displayName="F" ma:description="Store all users who mark this document as favorite" ma:hidden="true" ma:internalName="FavoriteUsers">
      <xsd:simpleType>
        <xsd:restriction base="dms:Text"/>
      </xsd:simpleType>
    </xsd:element>
    <xsd:element name="KeyEntities" ma:index="9" nillable="true" ma:displayName="K" ma:description="Store all entities which this document as a key" ma:hidden="true" ma:internalName="KeyEntities">
      <xsd:simpleType>
        <xsd:restriction base="dms:Text"/>
      </xsd:simpleType>
    </xsd:element>
    <xsd:element name="i9f2da93fcc74e869d070fd34a0597c4" ma:index="10" nillable="true" ma:taxonomy="true" ma:internalName="i9f2da93fcc74e869d070fd34a0597c4" ma:taxonomyFieldName="NGOOnlineDocumentType" ma:displayName="Document types" ma:fieldId="{29f2da93-fcc7-4e86-9d07-0fd34a0597c4}" ma:taxonomyMulti="true" ma:sspId="e492bf4d-7d24-4a02-9dd7-4d67ddc3dcfb" ma:termSetId="ab881ecd-e3fb-4592-9594-ea70170c21a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1" nillable="true" ma:displayName="Taxonomy Catch All Column" ma:description="" ma:hidden="true" ma:list="{a205db0c-b838-4c53-becf-285510dc543a}" ma:internalName="TaxCatchAll" ma:showField="CatchAllData" ma:web="c629780e-db83-45bc-a257-7c8c4fd6b9c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" nillable="true" ma:displayName="Taxonomy Catch All Column1" ma:description="" ma:hidden="true" ma:list="{a205db0c-b838-4c53-becf-285510dc543a}" ma:internalName="TaxCatchAllLabel" ma:readOnly="true" ma:showField="CatchAllDataLabel" ma:web="c629780e-db83-45bc-a257-7c8c4fd6b9c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cc92bdb0fa944447acf309642a11bf0d" ma:index="14" nillable="true" ma:taxonomy="true" ma:internalName="cc92bdb0fa944447acf309642a11bf0d" ma:taxonomyFieldName="NGOOnlineKeywords" ma:displayName="Keywords" ma:fieldId="{cc92bdb0-fa94-4447-acf3-09642a11bf0d}" ma:taxonomyMulti="true" ma:sspId="e492bf4d-7d24-4a02-9dd7-4d67ddc3dcfb" ma:termSetId="7c9b2214-6d63-47c8-ad9c-de84cf58bf6c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SharedWithUsers" ma:index="2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d8cb44-f7b4-4e4c-94ec-92fa8e254e0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9" nillable="true" ma:displayName="Tags" ma:internalName="MediaServiceAutoTags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2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9" nillable="true" ma:taxonomy="true" ma:internalName="lcf76f155ced4ddcb4097134ff3c332f" ma:taxonomyFieldName="MediaServiceImageTags" ma:displayName="Image Tags" ma:readOnly="false" ma:fieldId="{5cf76f15-5ced-4ddc-b409-7134ff3c332f}" ma:taxonomyMulti="true" ma:sspId="e492bf4d-7d24-4a02-9dd7-4d67ddc3dcf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3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40978B8-74BD-4ABE-8747-4338AF74F122}">
  <ds:schemaRefs>
    <ds:schemaRef ds:uri="http://schemas.microsoft.com/office/2006/documentManagement/types"/>
    <ds:schemaRef ds:uri="c629780e-db83-45bc-a257-7c8c4fd6b9cb"/>
    <ds:schemaRef ds:uri="http://purl.org/dc/dcmitype/"/>
    <ds:schemaRef ds:uri="http://purl.org/dc/elements/1.1/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13d8cb44-f7b4-4e4c-94ec-92fa8e254e0f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404C719-C8BD-4BD3-B99B-ACAE57CC694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0D8941B-7AD2-4AF2-8F92-8B9266CC1DA3}">
  <ds:schemaRefs>
    <ds:schemaRef ds:uri="13d8cb44-f7b4-4e4c-94ec-92fa8e254e0f"/>
    <ds:schemaRef ds:uri="c629780e-db83-45bc-a257-7c8c4fd6b9c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661</TotalTime>
  <Words>442</Words>
  <Application>Microsoft Office PowerPoint</Application>
  <PresentationFormat>Widescreen</PresentationFormat>
  <Paragraphs>61</Paragraphs>
  <Slides>11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Century Gothic</vt:lpstr>
      <vt:lpstr>Wingdings</vt:lpstr>
      <vt:lpstr>Theme1</vt:lpstr>
      <vt:lpstr>Differentiated Services for Children and Adolescents Living with HIV (CALHIV)</vt:lpstr>
      <vt:lpstr>Package of Services and Interventions for Children and Adolescents Living with HIV (CALHIV).  Technical Guidance for Orphans and Vulnerable Children ( </vt:lpstr>
      <vt:lpstr>Why Did FHI 360 Develop this Guidance Document?</vt:lpstr>
      <vt:lpstr>PowerPoint Presentation</vt:lpstr>
      <vt:lpstr>Guiding Principles for Service Delivery to CALHIV</vt:lpstr>
      <vt:lpstr>Package of Services to Support VL Suppression among CALHIV </vt:lpstr>
      <vt:lpstr>OVC Project-Level Activities to Support CALHIV</vt:lpstr>
      <vt:lpstr>Links to Useful Resources </vt:lpstr>
      <vt:lpstr>This Guidance Document Can Be Useful for: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Intuser</dc:creator>
  <cp:lastModifiedBy>Tanya Medrano</cp:lastModifiedBy>
  <cp:revision>3</cp:revision>
  <cp:lastPrinted>2021-07-21T14:19:26Z</cp:lastPrinted>
  <dcterms:created xsi:type="dcterms:W3CDTF">2022-06-22T19:43:12Z</dcterms:created>
  <dcterms:modified xsi:type="dcterms:W3CDTF">2023-10-27T18:24:33Z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0x01010033CF86A3E53F48B7ADBBC140A8AF8FA700C34909B95E261B4EAE15CA4127ACE4BF</vt:lpwstr>
  </property>
  <property fmtid="{D5CDD505-2E9C-101B-9397-08002B2CF9AE}" pid="3" name="NGOOnlineKeywords">
    <vt:lpwstr/>
  </property>
  <property fmtid="{D5CDD505-2E9C-101B-9397-08002B2CF9AE}" pid="4" name="NGOOnlineDocumentType">
    <vt:lpwstr/>
  </property>
  <property fmtid="{D5CDD505-2E9C-101B-9397-08002B2CF9AE}" pid="5" name="MediaServiceImageTags">
    <vt:lpwstr/>
  </property>
</Properties>
</file>