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704" r:id="rId4"/>
    <p:sldMasterId id="2147483717" r:id="rId5"/>
  </p:sldMasterIdLst>
  <p:notesMasterIdLst>
    <p:notesMasterId r:id="rId14"/>
  </p:notesMasterIdLst>
  <p:handoutMasterIdLst>
    <p:handoutMasterId r:id="rId15"/>
  </p:handoutMasterIdLst>
  <p:sldIdLst>
    <p:sldId id="258" r:id="rId6"/>
    <p:sldId id="265" r:id="rId7"/>
    <p:sldId id="273" r:id="rId8"/>
    <p:sldId id="283" r:id="rId9"/>
    <p:sldId id="281" r:id="rId10"/>
    <p:sldId id="279" r:id="rId11"/>
    <p:sldId id="284" r:id="rId12"/>
    <p:sldId id="256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F5B74D-C6AA-7813-1038-42A34373460A}" name="Preko, Peter O." initials="PPO" userId="S::pp2332@cumc.columbia.edu::09b434a3-0724-4a4a-a3db-c6e79374c44c" providerId="AD"/>
  <p188:author id="{DA60A059-2766-1759-4616-E1A4FFEEFBBE}" name="Dr M'BEA Jean-Jacques (ICAP)" initials="I" userId="Dr M'BEA Jean-Jacques (ICAP)" providerId="None"/>
  <p188:author id="{66BC5A6E-3F5A-AAA6-3601-838EC5D569D4}" name="Zerihun Hika" initials="Itana" userId="Zerihun Hika" providerId="None"/>
  <p188:author id="{A8206382-E005-CD87-C35E-478A9F3A580C}" name="Maureen Syowai" initials="MS" userId="S::ms4063@icapatcolumbia.onmicrosoft.com::aacc7125-15f0-4149-9418-5740466a48dd" providerId="AD"/>
  <p188:author id="{99D67C86-1AC0-5FC9-18F5-7D832F90D689}" name="Reidy, William" initials="RW" userId="S::wr2205@cumc.columbia.edu::5d2980a7-2b1c-4421-a380-76eac4cb68a2" providerId="AD"/>
  <p188:author id="{B32E8789-10A4-684C-B33A-B97E63F02EE6}" name="Preko, Peter O." initials="PPO" userId="Preko, Peter O." providerId="None"/>
  <p188:author id="{07C4329B-9673-047B-6E1F-D396584D9F12}" name="Cassia Wells" initials="CW" userId="S::caw2208@ICAPatColumbia.onmicrosoft.com::a6da94d1-ef31-4f9d-80a8-98c65890a03c" providerId="AD"/>
  <p188:author id="{A831D7A1-5A01-49E3-9784-3957FEE80FBB}" name="Miriam Rabkin" initials="MR" userId="S::mr84@icapatcolumbia.onmicrosoft.com::0b2a40ec-35c6-4271-8153-e1180cf9ffa9" providerId="AD"/>
  <p188:author id="{4B71A7D0-3BB1-92C3-6752-E2F284681FE8}" name="Msukwa, Martin" initials="MM" userId="S::mkm2209@cumc.columbia.edu::3ce16427-2644-475c-b20b-7ae77633333b" providerId="AD"/>
  <p188:author id="{E0B616E2-4D48-E507-D5DA-6765847CE058}" name="Rabkin, Miriam" initials="RM" userId="S::mr84@cumc.columbia.edu::d1905312-b639-4098-81f6-74c337c4b0e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nica Negrete" initials="MN [2]" lastIdx="1" clrIdx="6">
    <p:extLst>
      <p:ext uri="{19B8F6BF-5375-455C-9EA6-DF929625EA0E}">
        <p15:presenceInfo xmlns:p15="http://schemas.microsoft.com/office/powerpoint/2012/main" userId="Monica Negrete" providerId="None"/>
      </p:ext>
    </p:extLst>
  </p:cmAuthor>
  <p:cmAuthor id="1" name="Mirriah" initials="M" lastIdx="15" clrIdx="0">
    <p:extLst>
      <p:ext uri="{19B8F6BF-5375-455C-9EA6-DF929625EA0E}">
        <p15:presenceInfo xmlns:p15="http://schemas.microsoft.com/office/powerpoint/2012/main" userId="Mirriah" providerId="None"/>
      </p:ext>
    </p:extLst>
  </p:cmAuthor>
  <p:cmAuthor id="8" name="Vitale, Mirriah A." initials="VMA" lastIdx="28" clrIdx="7">
    <p:extLst>
      <p:ext uri="{19B8F6BF-5375-455C-9EA6-DF929625EA0E}">
        <p15:presenceInfo xmlns:p15="http://schemas.microsoft.com/office/powerpoint/2012/main" userId="S::mv2540@cumc.columbia.edu::ac73314b-03ab-4c50-8db0-5df536fd8cc3" providerId="AD"/>
      </p:ext>
    </p:extLst>
  </p:cmAuthor>
  <p:cmAuthor id="2" name="Thais Ferreira" initials="TF" lastIdx="2" clrIdx="1">
    <p:extLst>
      <p:ext uri="{19B8F6BF-5375-455C-9EA6-DF929625EA0E}">
        <p15:presenceInfo xmlns:p15="http://schemas.microsoft.com/office/powerpoint/2012/main" userId="S::tcf2114@ICAPatColumbia.onmicrosoft.com::00ab9d32-d5e7-49ba-86f6-b7f0631c45b9" providerId="AD"/>
      </p:ext>
    </p:extLst>
  </p:cmAuthor>
  <p:cmAuthor id="9" name="Hamilton Mutemba" initials="HM" lastIdx="10" clrIdx="8">
    <p:extLst>
      <p:ext uri="{19B8F6BF-5375-455C-9EA6-DF929625EA0E}">
        <p15:presenceInfo xmlns:p15="http://schemas.microsoft.com/office/powerpoint/2012/main" userId="S::hm2827@icapatcolumbia.onmicrosoft.com::30ce4146-d861-4577-8316-b7969df0eb33" providerId="AD"/>
      </p:ext>
    </p:extLst>
  </p:cmAuthor>
  <p:cmAuthor id="3" name="Eduarda Pimentel de Gusmao" initials="EPdG" lastIdx="47" clrIdx="2">
    <p:extLst>
      <p:ext uri="{19B8F6BF-5375-455C-9EA6-DF929625EA0E}">
        <p15:presenceInfo xmlns:p15="http://schemas.microsoft.com/office/powerpoint/2012/main" userId="S::ep2538@ICAPatColumbia.onmicrosoft.com::75d5ad34-5e00-45c2-8e22-b1b33aa13fd8" providerId="AD"/>
      </p:ext>
    </p:extLst>
  </p:cmAuthor>
  <p:cmAuthor id="10" name="Buene, Manuel" initials="BM" lastIdx="7" clrIdx="9">
    <p:extLst>
      <p:ext uri="{19B8F6BF-5375-455C-9EA6-DF929625EA0E}">
        <p15:presenceInfo xmlns:p15="http://schemas.microsoft.com/office/powerpoint/2012/main" userId="Buene, Manuel" providerId="None"/>
      </p:ext>
    </p:extLst>
  </p:cmAuthor>
  <p:cmAuthor id="4" name="Pimentel De Gusmao, Eduarda" initials="PDGE [2]" lastIdx="89" clrIdx="3">
    <p:extLst>
      <p:ext uri="{19B8F6BF-5375-455C-9EA6-DF929625EA0E}">
        <p15:presenceInfo xmlns:p15="http://schemas.microsoft.com/office/powerpoint/2012/main" userId="Pimentel De Gusmao, Eduarda" providerId="None"/>
      </p:ext>
    </p:extLst>
  </p:cmAuthor>
  <p:cmAuthor id="5" name="Monica Negrete" initials="MN" lastIdx="33" clrIdx="4">
    <p:extLst>
      <p:ext uri="{19B8F6BF-5375-455C-9EA6-DF929625EA0E}">
        <p15:presenceInfo xmlns:p15="http://schemas.microsoft.com/office/powerpoint/2012/main" userId="9f4759fc7266b2e1" providerId="Windows Live"/>
      </p:ext>
    </p:extLst>
  </p:cmAuthor>
  <p:cmAuthor id="6" name="Langa, Bina" initials="LB" lastIdx="1" clrIdx="5">
    <p:extLst>
      <p:ext uri="{19B8F6BF-5375-455C-9EA6-DF929625EA0E}">
        <p15:presenceInfo xmlns:p15="http://schemas.microsoft.com/office/powerpoint/2012/main" userId="S::brl2136@cumc.columbia.edu::8e87eb9a-447e-4d76-b31d-8f90e74bde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169"/>
    <a:srgbClr val="7B8CAA"/>
    <a:srgbClr val="898989"/>
    <a:srgbClr val="7BBCAA"/>
    <a:srgbClr val="737D84"/>
    <a:srgbClr val="FFFFFF"/>
    <a:srgbClr val="00B5DE"/>
    <a:srgbClr val="000000"/>
    <a:srgbClr val="8A7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9"/>
    <p:restoredTop sz="94648"/>
  </p:normalViewPr>
  <p:slideViewPr>
    <p:cSldViewPr snapToGrid="0">
      <p:cViewPr varScale="1">
        <p:scale>
          <a:sx n="81" d="100"/>
          <a:sy n="81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72183-D4D4-41D8-9812-B3E5751EA9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3AA568-D8F1-41B5-9E3B-21BDC87C68A0}">
      <dgm:prSet/>
      <dgm:spPr/>
      <dgm:t>
        <a:bodyPr/>
        <a:lstStyle/>
        <a:p>
          <a:pPr rtl="0"/>
          <a:r>
            <a:rPr lang="en-US" b="1" dirty="0"/>
            <a:t>Goal</a:t>
          </a:r>
          <a:endParaRPr lang="en-US" dirty="0"/>
        </a:p>
      </dgm:t>
    </dgm:pt>
    <dgm:pt modelId="{5F0DED8E-93AC-43F1-8A40-C42C3D523693}" type="parTrans" cxnId="{F243F2FB-4E5D-403A-BC06-37ABA81127E7}">
      <dgm:prSet/>
      <dgm:spPr/>
      <dgm:t>
        <a:bodyPr/>
        <a:lstStyle/>
        <a:p>
          <a:endParaRPr lang="en-US"/>
        </a:p>
      </dgm:t>
    </dgm:pt>
    <dgm:pt modelId="{FC372E20-673C-45AA-9D91-4BA0B6EED8C2}" type="sibTrans" cxnId="{F243F2FB-4E5D-403A-BC06-37ABA81127E7}">
      <dgm:prSet/>
      <dgm:spPr/>
      <dgm:t>
        <a:bodyPr/>
        <a:lstStyle/>
        <a:p>
          <a:endParaRPr lang="en-US"/>
        </a:p>
      </dgm:t>
    </dgm:pt>
    <dgm:pt modelId="{39F451A1-0752-4FD3-A03A-6CEAD26D1FD5}" type="pres">
      <dgm:prSet presAssocID="{C3572183-D4D4-41D8-9812-B3E5751EA938}" presName="Name0" presStyleCnt="0">
        <dgm:presLayoutVars>
          <dgm:dir/>
          <dgm:animLvl val="lvl"/>
          <dgm:resizeHandles val="exact"/>
        </dgm:presLayoutVars>
      </dgm:prSet>
      <dgm:spPr/>
    </dgm:pt>
    <dgm:pt modelId="{5A7DB58E-2CE8-4FD0-829E-DB3F1ADF1785}" type="pres">
      <dgm:prSet presAssocID="{D63AA568-D8F1-41B5-9E3B-21BDC87C68A0}" presName="linNode" presStyleCnt="0"/>
      <dgm:spPr/>
    </dgm:pt>
    <dgm:pt modelId="{9107278E-7232-4DE8-A136-3B5CC5A803B8}" type="pres">
      <dgm:prSet presAssocID="{D63AA568-D8F1-41B5-9E3B-21BDC87C68A0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221E527D-E5EC-4D7E-9083-052D30F17144}" type="presOf" srcId="{D63AA568-D8F1-41B5-9E3B-21BDC87C68A0}" destId="{9107278E-7232-4DE8-A136-3B5CC5A803B8}" srcOrd="0" destOrd="0" presId="urn:microsoft.com/office/officeart/2005/8/layout/vList5"/>
    <dgm:cxn modelId="{6E454F86-FA7F-481D-801E-82F5932A4DD5}" type="presOf" srcId="{C3572183-D4D4-41D8-9812-B3E5751EA938}" destId="{39F451A1-0752-4FD3-A03A-6CEAD26D1FD5}" srcOrd="0" destOrd="0" presId="urn:microsoft.com/office/officeart/2005/8/layout/vList5"/>
    <dgm:cxn modelId="{F243F2FB-4E5D-403A-BC06-37ABA81127E7}" srcId="{C3572183-D4D4-41D8-9812-B3E5751EA938}" destId="{D63AA568-D8F1-41B5-9E3B-21BDC87C68A0}" srcOrd="0" destOrd="0" parTransId="{5F0DED8E-93AC-43F1-8A40-C42C3D523693}" sibTransId="{FC372E20-673C-45AA-9D91-4BA0B6EED8C2}"/>
    <dgm:cxn modelId="{20D00790-9DB3-43F1-B2FC-79E78FA1E598}" type="presParOf" srcId="{39F451A1-0752-4FD3-A03A-6CEAD26D1FD5}" destId="{5A7DB58E-2CE8-4FD0-829E-DB3F1ADF1785}" srcOrd="0" destOrd="0" presId="urn:microsoft.com/office/officeart/2005/8/layout/vList5"/>
    <dgm:cxn modelId="{EA4A21A9-AD5F-42A1-B466-5A079656561F}" type="presParOf" srcId="{5A7DB58E-2CE8-4FD0-829E-DB3F1ADF1785}" destId="{9107278E-7232-4DE8-A136-3B5CC5A803B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73210F-537D-42D1-8C00-ECFFA5F35B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CF9F83-EB01-473A-A65C-8292B9A209C3}">
      <dgm:prSet custT="1"/>
      <dgm:spPr/>
      <dgm:t>
        <a:bodyPr/>
        <a:lstStyle/>
        <a:p>
          <a:pPr algn="ctr" rtl="0"/>
          <a:r>
            <a: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To Enhance routine</a:t>
          </a:r>
          <a:r>
            <a: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 screening and management</a:t>
          </a:r>
          <a:r>
            <a: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 of common mental illness (MH) among recipients of care</a:t>
          </a:r>
          <a:endParaRPr lang="en-US" sz="4800" dirty="0">
            <a:solidFill>
              <a:schemeClr val="tx1"/>
            </a:solidFill>
          </a:endParaRPr>
        </a:p>
      </dgm:t>
    </dgm:pt>
    <dgm:pt modelId="{016B66B1-F0AE-4C02-A5B4-FFA68FDDAB47}" type="parTrans" cxnId="{F34BA438-7E29-48BF-8DDC-65B3D313DD07}">
      <dgm:prSet/>
      <dgm:spPr/>
      <dgm:t>
        <a:bodyPr/>
        <a:lstStyle/>
        <a:p>
          <a:endParaRPr lang="en-US"/>
        </a:p>
      </dgm:t>
    </dgm:pt>
    <dgm:pt modelId="{6B65CD69-9FDE-4D88-B3B9-AAE9BE81F250}" type="sibTrans" cxnId="{F34BA438-7E29-48BF-8DDC-65B3D313DD07}">
      <dgm:prSet/>
      <dgm:spPr/>
      <dgm:t>
        <a:bodyPr/>
        <a:lstStyle/>
        <a:p>
          <a:endParaRPr lang="en-US"/>
        </a:p>
      </dgm:t>
    </dgm:pt>
    <dgm:pt modelId="{E0820AAB-B4DB-4A9B-9BA3-DE07796EC268}" type="pres">
      <dgm:prSet presAssocID="{5A73210F-537D-42D1-8C00-ECFFA5F35B98}" presName="linear" presStyleCnt="0">
        <dgm:presLayoutVars>
          <dgm:animLvl val="lvl"/>
          <dgm:resizeHandles val="exact"/>
        </dgm:presLayoutVars>
      </dgm:prSet>
      <dgm:spPr/>
    </dgm:pt>
    <dgm:pt modelId="{306C2194-D942-42FF-BE53-BEBC7A413D1F}" type="pres">
      <dgm:prSet presAssocID="{E7CF9F83-EB01-473A-A65C-8292B9A209C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34BA438-7E29-48BF-8DDC-65B3D313DD07}" srcId="{5A73210F-537D-42D1-8C00-ECFFA5F35B98}" destId="{E7CF9F83-EB01-473A-A65C-8292B9A209C3}" srcOrd="0" destOrd="0" parTransId="{016B66B1-F0AE-4C02-A5B4-FFA68FDDAB47}" sibTransId="{6B65CD69-9FDE-4D88-B3B9-AAE9BE81F250}"/>
    <dgm:cxn modelId="{F412E66B-3E21-4092-8C28-528CCE1FCAAE}" type="presOf" srcId="{5A73210F-537D-42D1-8C00-ECFFA5F35B98}" destId="{E0820AAB-B4DB-4A9B-9BA3-DE07796EC268}" srcOrd="0" destOrd="0" presId="urn:microsoft.com/office/officeart/2005/8/layout/vList2"/>
    <dgm:cxn modelId="{DD3D2EAF-7704-4ECA-B986-B045373DE0DC}" type="presOf" srcId="{E7CF9F83-EB01-473A-A65C-8292B9A209C3}" destId="{306C2194-D942-42FF-BE53-BEBC7A413D1F}" srcOrd="0" destOrd="0" presId="urn:microsoft.com/office/officeart/2005/8/layout/vList2"/>
    <dgm:cxn modelId="{0FAC92C3-BB58-4ECB-8972-C2F055EABA0C}" type="presParOf" srcId="{E0820AAB-B4DB-4A9B-9BA3-DE07796EC268}" destId="{306C2194-D942-42FF-BE53-BEBC7A413D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137F4-43CF-470A-8CA2-16FE885BE4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E551EB-F853-4F98-95F9-822DF14B32F0}">
      <dgm:prSet/>
      <dgm:spPr/>
      <dgm:t>
        <a:bodyPr/>
        <a:lstStyle/>
        <a:p>
          <a:pPr rtl="0"/>
          <a:r>
            <a:rPr lang="en-US" b="1"/>
            <a:t>Strategies</a:t>
          </a:r>
          <a:endParaRPr lang="en-US"/>
        </a:p>
      </dgm:t>
    </dgm:pt>
    <dgm:pt modelId="{B5C22604-714C-454B-8D64-9732761E3BC4}" type="parTrans" cxnId="{F5A7B5B4-622B-4055-BA11-48E8C397BE7A}">
      <dgm:prSet/>
      <dgm:spPr/>
      <dgm:t>
        <a:bodyPr/>
        <a:lstStyle/>
        <a:p>
          <a:endParaRPr lang="en-US"/>
        </a:p>
      </dgm:t>
    </dgm:pt>
    <dgm:pt modelId="{95A0A8DE-99C7-4FC9-A0E1-5BEE71E4A410}" type="sibTrans" cxnId="{F5A7B5B4-622B-4055-BA11-48E8C397BE7A}">
      <dgm:prSet/>
      <dgm:spPr/>
      <dgm:t>
        <a:bodyPr/>
        <a:lstStyle/>
        <a:p>
          <a:endParaRPr lang="en-US"/>
        </a:p>
      </dgm:t>
    </dgm:pt>
    <dgm:pt modelId="{CCBD784F-C39E-4F15-AFBA-050A7467227A}" type="pres">
      <dgm:prSet presAssocID="{218137F4-43CF-470A-8CA2-16FE885BE475}" presName="linear" presStyleCnt="0">
        <dgm:presLayoutVars>
          <dgm:animLvl val="lvl"/>
          <dgm:resizeHandles val="exact"/>
        </dgm:presLayoutVars>
      </dgm:prSet>
      <dgm:spPr/>
    </dgm:pt>
    <dgm:pt modelId="{38A21753-2E76-4EB5-9B35-2D22EA2D7DB4}" type="pres">
      <dgm:prSet presAssocID="{CBE551EB-F853-4F98-95F9-822DF14B32F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33D1F97-5E1E-4421-B7AE-72BE2601C796}" type="presOf" srcId="{218137F4-43CF-470A-8CA2-16FE885BE475}" destId="{CCBD784F-C39E-4F15-AFBA-050A7467227A}" srcOrd="0" destOrd="0" presId="urn:microsoft.com/office/officeart/2005/8/layout/vList2"/>
    <dgm:cxn modelId="{C694E9B0-A7E8-41E1-8A0B-117056DEF5C9}" type="presOf" srcId="{CBE551EB-F853-4F98-95F9-822DF14B32F0}" destId="{38A21753-2E76-4EB5-9B35-2D22EA2D7DB4}" srcOrd="0" destOrd="0" presId="urn:microsoft.com/office/officeart/2005/8/layout/vList2"/>
    <dgm:cxn modelId="{F5A7B5B4-622B-4055-BA11-48E8C397BE7A}" srcId="{218137F4-43CF-470A-8CA2-16FE885BE475}" destId="{CBE551EB-F853-4F98-95F9-822DF14B32F0}" srcOrd="0" destOrd="0" parTransId="{B5C22604-714C-454B-8D64-9732761E3BC4}" sibTransId="{95A0A8DE-99C7-4FC9-A0E1-5BEE71E4A410}"/>
    <dgm:cxn modelId="{A4F8DE23-C6FD-48A9-8F0A-568E47400946}" type="presParOf" srcId="{CCBD784F-C39E-4F15-AFBA-050A7467227A}" destId="{38A21753-2E76-4EB5-9B35-2D22EA2D7D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A7877-B505-4F68-974E-11C673D4A5A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40F2D-9F7C-4D2E-BDF6-3F3FFC708F6C}">
      <dgm:prSet custT="1"/>
      <dgm:spPr/>
      <dgm:t>
        <a:bodyPr/>
        <a:lstStyle/>
        <a:p>
          <a:pPr rtl="0"/>
          <a:r>
            <a:rPr lang="en-US" sz="2000" b="1" dirty="0"/>
            <a:t>Need assessment was conducted in 5 regions to inform mental health integration (MHI) approach into HIV care</a:t>
          </a:r>
          <a:endParaRPr lang="en-US" sz="1600" dirty="0"/>
        </a:p>
      </dgm:t>
    </dgm:pt>
    <dgm:pt modelId="{B7868607-841D-4711-A208-9BBD82D6547C}" type="parTrans" cxnId="{8A249749-16F0-4876-8545-C3D5FE64BEA5}">
      <dgm:prSet/>
      <dgm:spPr/>
      <dgm:t>
        <a:bodyPr/>
        <a:lstStyle/>
        <a:p>
          <a:endParaRPr lang="en-US"/>
        </a:p>
      </dgm:t>
    </dgm:pt>
    <dgm:pt modelId="{3793A267-932D-4781-B07E-E6AEC867D588}" type="sibTrans" cxnId="{8A249749-16F0-4876-8545-C3D5FE64BEA5}">
      <dgm:prSet/>
      <dgm:spPr/>
      <dgm:t>
        <a:bodyPr/>
        <a:lstStyle/>
        <a:p>
          <a:endParaRPr lang="en-US"/>
        </a:p>
      </dgm:t>
    </dgm:pt>
    <dgm:pt modelId="{70F85310-06C4-45DD-9042-F40660840173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1800" b="1"/>
            <a:t>Based on the needs assessment findings, necessary materials were developed:</a:t>
          </a:r>
          <a:endParaRPr lang="en-US" sz="1800"/>
        </a:p>
      </dgm:t>
    </dgm:pt>
    <dgm:pt modelId="{ABF8F33D-70C1-4995-890D-6755037BEA56}" type="parTrans" cxnId="{B692C9ED-357C-49EF-B31F-F18E99D94C06}">
      <dgm:prSet/>
      <dgm:spPr/>
      <dgm:t>
        <a:bodyPr/>
        <a:lstStyle/>
        <a:p>
          <a:endParaRPr lang="en-US"/>
        </a:p>
      </dgm:t>
    </dgm:pt>
    <dgm:pt modelId="{EFA33E6A-F625-4CCC-AC12-760268309F81}" type="sibTrans" cxnId="{B692C9ED-357C-49EF-B31F-F18E99D94C06}">
      <dgm:prSet/>
      <dgm:spPr/>
      <dgm:t>
        <a:bodyPr/>
        <a:lstStyle/>
        <a:p>
          <a:endParaRPr lang="en-US"/>
        </a:p>
      </dgm:t>
    </dgm:pt>
    <dgm:pt modelId="{3CEFDF2B-5586-4F96-A453-C891806D08CA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1400"/>
            <a:t>MHI training curriculum</a:t>
          </a:r>
        </a:p>
      </dgm:t>
    </dgm:pt>
    <dgm:pt modelId="{EB79B9A0-4B5A-424B-BD74-6C2A29A68C50}" type="parTrans" cxnId="{BC47409F-5A66-4EBC-8E3A-21CBB43B8E6F}">
      <dgm:prSet/>
      <dgm:spPr/>
      <dgm:t>
        <a:bodyPr/>
        <a:lstStyle/>
        <a:p>
          <a:endParaRPr lang="en-US"/>
        </a:p>
      </dgm:t>
    </dgm:pt>
    <dgm:pt modelId="{C181E872-0232-4C7B-BF7E-46192CBD31B2}" type="sibTrans" cxnId="{BC47409F-5A66-4EBC-8E3A-21CBB43B8E6F}">
      <dgm:prSet/>
      <dgm:spPr/>
      <dgm:t>
        <a:bodyPr/>
        <a:lstStyle/>
        <a:p>
          <a:endParaRPr lang="en-US"/>
        </a:p>
      </dgm:t>
    </dgm:pt>
    <dgm:pt modelId="{5EDDE4C5-3A38-4A9A-B22D-53A6CF414CFA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1400"/>
            <a:t>Screening checklist and referral form </a:t>
          </a:r>
        </a:p>
      </dgm:t>
    </dgm:pt>
    <dgm:pt modelId="{C5BE33AD-9D96-4ACB-AAA4-F7B054BFCF51}" type="parTrans" cxnId="{7DFCC9A0-1A07-41D8-9AFB-E73253CFF8E8}">
      <dgm:prSet/>
      <dgm:spPr/>
      <dgm:t>
        <a:bodyPr/>
        <a:lstStyle/>
        <a:p>
          <a:endParaRPr lang="en-US"/>
        </a:p>
      </dgm:t>
    </dgm:pt>
    <dgm:pt modelId="{77A7D5A7-DDA7-407D-876D-D1E06C7FB4C7}" type="sibTrans" cxnId="{7DFCC9A0-1A07-41D8-9AFB-E73253CFF8E8}">
      <dgm:prSet/>
      <dgm:spPr/>
      <dgm:t>
        <a:bodyPr/>
        <a:lstStyle/>
        <a:p>
          <a:endParaRPr lang="en-US"/>
        </a:p>
      </dgm:t>
    </dgm:pt>
    <dgm:pt modelId="{6105955F-C445-4BA8-B64B-4F2CCFFEEEE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1400" dirty="0"/>
            <a:t>Client education materials in local language</a:t>
          </a:r>
        </a:p>
      </dgm:t>
    </dgm:pt>
    <dgm:pt modelId="{E55EDDC5-CCDE-447E-8EE2-FAE0EBDDEBF6}" type="parTrans" cxnId="{B657AB4B-9345-4A46-AF4A-0B3239AA0888}">
      <dgm:prSet/>
      <dgm:spPr/>
      <dgm:t>
        <a:bodyPr/>
        <a:lstStyle/>
        <a:p>
          <a:endParaRPr lang="en-US"/>
        </a:p>
      </dgm:t>
    </dgm:pt>
    <dgm:pt modelId="{8B8C97ED-0557-4FB4-9645-A3D87689A19E}" type="sibTrans" cxnId="{B657AB4B-9345-4A46-AF4A-0B3239AA0888}">
      <dgm:prSet/>
      <dgm:spPr/>
      <dgm:t>
        <a:bodyPr/>
        <a:lstStyle/>
        <a:p>
          <a:endParaRPr lang="en-US"/>
        </a:p>
      </dgm:t>
    </dgm:pt>
    <dgm:pt modelId="{C2C9E5E2-9E43-48A9-8EE3-D1AC0786066A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1400"/>
            <a:t>Provider support tools and standard operation procedures for MH services</a:t>
          </a:r>
        </a:p>
      </dgm:t>
    </dgm:pt>
    <dgm:pt modelId="{F2B2E1B6-9D65-4390-B188-716662D8E20B}" type="parTrans" cxnId="{C532F6A8-F767-44FD-A133-EDF214393D88}">
      <dgm:prSet/>
      <dgm:spPr/>
      <dgm:t>
        <a:bodyPr/>
        <a:lstStyle/>
        <a:p>
          <a:endParaRPr lang="en-US"/>
        </a:p>
      </dgm:t>
    </dgm:pt>
    <dgm:pt modelId="{E2590B38-F5D4-4F8E-9B05-D3AB308D2FAB}" type="sibTrans" cxnId="{C532F6A8-F767-44FD-A133-EDF214393D88}">
      <dgm:prSet/>
      <dgm:spPr/>
      <dgm:t>
        <a:bodyPr/>
        <a:lstStyle/>
        <a:p>
          <a:endParaRPr lang="en-US"/>
        </a:p>
      </dgm:t>
    </dgm:pt>
    <dgm:pt modelId="{8341E739-7DE8-45DC-95D4-1E99993EA00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1400"/>
            <a:t>Case managers logbook and monthly reporting form</a:t>
          </a:r>
          <a:r>
            <a:rPr lang="en-US" sz="1200"/>
            <a:t>. </a:t>
          </a:r>
        </a:p>
      </dgm:t>
    </dgm:pt>
    <dgm:pt modelId="{7317D2E1-489D-4275-A66E-F659EF2F55E4}" type="parTrans" cxnId="{2C62EFE8-AD01-45CC-8246-626E1223483A}">
      <dgm:prSet/>
      <dgm:spPr/>
      <dgm:t>
        <a:bodyPr/>
        <a:lstStyle/>
        <a:p>
          <a:endParaRPr lang="en-US"/>
        </a:p>
      </dgm:t>
    </dgm:pt>
    <dgm:pt modelId="{1597BC09-175B-4BB7-902A-AD6D2BE18D27}" type="sibTrans" cxnId="{2C62EFE8-AD01-45CC-8246-626E1223483A}">
      <dgm:prSet/>
      <dgm:spPr/>
      <dgm:t>
        <a:bodyPr/>
        <a:lstStyle/>
        <a:p>
          <a:endParaRPr lang="en-US"/>
        </a:p>
      </dgm:t>
    </dgm:pt>
    <dgm:pt modelId="{D4498939-0E56-4942-9C97-4E9DAADB396B}" type="pres">
      <dgm:prSet presAssocID="{FFDA7877-B505-4F68-974E-11C673D4A5A1}" presName="CompostProcess" presStyleCnt="0">
        <dgm:presLayoutVars>
          <dgm:dir/>
          <dgm:resizeHandles val="exact"/>
        </dgm:presLayoutVars>
      </dgm:prSet>
      <dgm:spPr/>
    </dgm:pt>
    <dgm:pt modelId="{45D1BE30-12D8-423C-A713-A05F7666312D}" type="pres">
      <dgm:prSet presAssocID="{FFDA7877-B505-4F68-974E-11C673D4A5A1}" presName="arrow" presStyleLbl="bgShp" presStyleIdx="0" presStyleCnt="1" custScaleX="117647"/>
      <dgm:spPr/>
    </dgm:pt>
    <dgm:pt modelId="{76EDE294-D9BC-467B-A2DE-00CBCD7C211F}" type="pres">
      <dgm:prSet presAssocID="{FFDA7877-B505-4F68-974E-11C673D4A5A1}" presName="linearProcess" presStyleCnt="0"/>
      <dgm:spPr/>
    </dgm:pt>
    <dgm:pt modelId="{C9861341-8D82-4FAA-BC9F-D3DF3ED3C169}" type="pres">
      <dgm:prSet presAssocID="{AF940F2D-9F7C-4D2E-BDF6-3F3FFC708F6C}" presName="textNode" presStyleLbl="node1" presStyleIdx="0" presStyleCnt="2" custScaleY="147165" custLinFactNeighborX="-15195" custLinFactNeighborY="-928">
        <dgm:presLayoutVars>
          <dgm:bulletEnabled val="1"/>
        </dgm:presLayoutVars>
      </dgm:prSet>
      <dgm:spPr/>
    </dgm:pt>
    <dgm:pt modelId="{4098DC43-55A8-4259-AA88-71493117E3FE}" type="pres">
      <dgm:prSet presAssocID="{3793A267-932D-4781-B07E-E6AEC867D588}" presName="sibTrans" presStyleCnt="0"/>
      <dgm:spPr/>
    </dgm:pt>
    <dgm:pt modelId="{44F3571E-23B5-4676-AF63-B0BFA1FC2BB4}" type="pres">
      <dgm:prSet presAssocID="{70F85310-06C4-45DD-9042-F40660840173}" presName="textNode" presStyleLbl="node1" presStyleIdx="1" presStyleCnt="2" custScaleY="153659" custLinFactNeighborX="-86639" custLinFactNeighborY="5567">
        <dgm:presLayoutVars>
          <dgm:bulletEnabled val="1"/>
        </dgm:presLayoutVars>
      </dgm:prSet>
      <dgm:spPr/>
    </dgm:pt>
  </dgm:ptLst>
  <dgm:cxnLst>
    <dgm:cxn modelId="{DB58651B-725C-4F11-95B7-BCF46352C903}" type="presOf" srcId="{C2C9E5E2-9E43-48A9-8EE3-D1AC0786066A}" destId="{44F3571E-23B5-4676-AF63-B0BFA1FC2BB4}" srcOrd="0" destOrd="4" presId="urn:microsoft.com/office/officeart/2005/8/layout/hProcess9"/>
    <dgm:cxn modelId="{B7033F3A-26C3-4A79-B9F2-054BCB804670}" type="presOf" srcId="{6105955F-C445-4BA8-B64B-4F2CCFFEEEE1}" destId="{44F3571E-23B5-4676-AF63-B0BFA1FC2BB4}" srcOrd="0" destOrd="3" presId="urn:microsoft.com/office/officeart/2005/8/layout/hProcess9"/>
    <dgm:cxn modelId="{8A249749-16F0-4876-8545-C3D5FE64BEA5}" srcId="{FFDA7877-B505-4F68-974E-11C673D4A5A1}" destId="{AF940F2D-9F7C-4D2E-BDF6-3F3FFC708F6C}" srcOrd="0" destOrd="0" parTransId="{B7868607-841D-4711-A208-9BBD82D6547C}" sibTransId="{3793A267-932D-4781-B07E-E6AEC867D588}"/>
    <dgm:cxn modelId="{B657AB4B-9345-4A46-AF4A-0B3239AA0888}" srcId="{70F85310-06C4-45DD-9042-F40660840173}" destId="{6105955F-C445-4BA8-B64B-4F2CCFFEEEE1}" srcOrd="2" destOrd="0" parTransId="{E55EDDC5-CCDE-447E-8EE2-FAE0EBDDEBF6}" sibTransId="{8B8C97ED-0557-4FB4-9645-A3D87689A19E}"/>
    <dgm:cxn modelId="{D532496E-BB51-4BF3-8ED1-C9F2B32565E8}" type="presOf" srcId="{5EDDE4C5-3A38-4A9A-B22D-53A6CF414CFA}" destId="{44F3571E-23B5-4676-AF63-B0BFA1FC2BB4}" srcOrd="0" destOrd="2" presId="urn:microsoft.com/office/officeart/2005/8/layout/hProcess9"/>
    <dgm:cxn modelId="{BEAC1B77-9F4B-466A-9285-9D2DA69D5C7C}" type="presOf" srcId="{70F85310-06C4-45DD-9042-F40660840173}" destId="{44F3571E-23B5-4676-AF63-B0BFA1FC2BB4}" srcOrd="0" destOrd="0" presId="urn:microsoft.com/office/officeart/2005/8/layout/hProcess9"/>
    <dgm:cxn modelId="{BC47409F-5A66-4EBC-8E3A-21CBB43B8E6F}" srcId="{70F85310-06C4-45DD-9042-F40660840173}" destId="{3CEFDF2B-5586-4F96-A453-C891806D08CA}" srcOrd="0" destOrd="0" parTransId="{EB79B9A0-4B5A-424B-BD74-6C2A29A68C50}" sibTransId="{C181E872-0232-4C7B-BF7E-46192CBD31B2}"/>
    <dgm:cxn modelId="{7DFCC9A0-1A07-41D8-9AFB-E73253CFF8E8}" srcId="{70F85310-06C4-45DD-9042-F40660840173}" destId="{5EDDE4C5-3A38-4A9A-B22D-53A6CF414CFA}" srcOrd="1" destOrd="0" parTransId="{C5BE33AD-9D96-4ACB-AAA4-F7B054BFCF51}" sibTransId="{77A7D5A7-DDA7-407D-876D-D1E06C7FB4C7}"/>
    <dgm:cxn modelId="{C532F6A8-F767-44FD-A133-EDF214393D88}" srcId="{70F85310-06C4-45DD-9042-F40660840173}" destId="{C2C9E5E2-9E43-48A9-8EE3-D1AC0786066A}" srcOrd="3" destOrd="0" parTransId="{F2B2E1B6-9D65-4390-B188-716662D8E20B}" sibTransId="{E2590B38-F5D4-4F8E-9B05-D3AB308D2FAB}"/>
    <dgm:cxn modelId="{F19E69BF-5543-4058-A750-42D0328EA05E}" type="presOf" srcId="{3CEFDF2B-5586-4F96-A453-C891806D08CA}" destId="{44F3571E-23B5-4676-AF63-B0BFA1FC2BB4}" srcOrd="0" destOrd="1" presId="urn:microsoft.com/office/officeart/2005/8/layout/hProcess9"/>
    <dgm:cxn modelId="{BEAC0DCC-4B66-4690-909A-FB719258131E}" type="presOf" srcId="{8341E739-7DE8-45DC-95D4-1E99993EA008}" destId="{44F3571E-23B5-4676-AF63-B0BFA1FC2BB4}" srcOrd="0" destOrd="5" presId="urn:microsoft.com/office/officeart/2005/8/layout/hProcess9"/>
    <dgm:cxn modelId="{AF5DBDCC-49F8-4D00-9D49-09086C3F9554}" type="presOf" srcId="{AF940F2D-9F7C-4D2E-BDF6-3F3FFC708F6C}" destId="{C9861341-8D82-4FAA-BC9F-D3DF3ED3C169}" srcOrd="0" destOrd="0" presId="urn:microsoft.com/office/officeart/2005/8/layout/hProcess9"/>
    <dgm:cxn modelId="{2C62EFE8-AD01-45CC-8246-626E1223483A}" srcId="{70F85310-06C4-45DD-9042-F40660840173}" destId="{8341E739-7DE8-45DC-95D4-1E99993EA008}" srcOrd="4" destOrd="0" parTransId="{7317D2E1-489D-4275-A66E-F659EF2F55E4}" sibTransId="{1597BC09-175B-4BB7-902A-AD6D2BE18D27}"/>
    <dgm:cxn modelId="{E9450BEB-31EC-41FB-9B53-BC36640CEABE}" type="presOf" srcId="{FFDA7877-B505-4F68-974E-11C673D4A5A1}" destId="{D4498939-0E56-4942-9C97-4E9DAADB396B}" srcOrd="0" destOrd="0" presId="urn:microsoft.com/office/officeart/2005/8/layout/hProcess9"/>
    <dgm:cxn modelId="{B692C9ED-357C-49EF-B31F-F18E99D94C06}" srcId="{FFDA7877-B505-4F68-974E-11C673D4A5A1}" destId="{70F85310-06C4-45DD-9042-F40660840173}" srcOrd="1" destOrd="0" parTransId="{ABF8F33D-70C1-4995-890D-6755037BEA56}" sibTransId="{EFA33E6A-F625-4CCC-AC12-760268309F81}"/>
    <dgm:cxn modelId="{87B0FDA0-DB46-42AB-92CC-D33954C48402}" type="presParOf" srcId="{D4498939-0E56-4942-9C97-4E9DAADB396B}" destId="{45D1BE30-12D8-423C-A713-A05F7666312D}" srcOrd="0" destOrd="0" presId="urn:microsoft.com/office/officeart/2005/8/layout/hProcess9"/>
    <dgm:cxn modelId="{FD7C529E-CE60-400E-8985-5E93C9839906}" type="presParOf" srcId="{D4498939-0E56-4942-9C97-4E9DAADB396B}" destId="{76EDE294-D9BC-467B-A2DE-00CBCD7C211F}" srcOrd="1" destOrd="0" presId="urn:microsoft.com/office/officeart/2005/8/layout/hProcess9"/>
    <dgm:cxn modelId="{14D96558-7D38-4A24-B9B6-502596303CA0}" type="presParOf" srcId="{76EDE294-D9BC-467B-A2DE-00CBCD7C211F}" destId="{C9861341-8D82-4FAA-BC9F-D3DF3ED3C169}" srcOrd="0" destOrd="0" presId="urn:microsoft.com/office/officeart/2005/8/layout/hProcess9"/>
    <dgm:cxn modelId="{2346CD7D-11C7-4A0B-B7C2-3F6E9B2EE973}" type="presParOf" srcId="{76EDE294-D9BC-467B-A2DE-00CBCD7C211F}" destId="{4098DC43-55A8-4259-AA88-71493117E3FE}" srcOrd="1" destOrd="0" presId="urn:microsoft.com/office/officeart/2005/8/layout/hProcess9"/>
    <dgm:cxn modelId="{D522689F-C8B8-400F-A61F-818FBE4D9A01}" type="presParOf" srcId="{76EDE294-D9BC-467B-A2DE-00CBCD7C211F}" destId="{44F3571E-23B5-4676-AF63-B0BFA1FC2BB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A054B9-4C3C-4F4D-B022-7E680B336F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8B0486-123C-4088-B50A-F1918521D6D4}">
      <dgm:prSet/>
      <dgm:spPr/>
      <dgm:t>
        <a:bodyPr/>
        <a:lstStyle/>
        <a:p>
          <a:pPr rtl="0"/>
          <a:r>
            <a:rPr lang="en-US" b="1"/>
            <a:t>MHI Workflow</a:t>
          </a:r>
          <a:endParaRPr lang="en-US"/>
        </a:p>
      </dgm:t>
    </dgm:pt>
    <dgm:pt modelId="{D4A8153A-B84F-480B-BC38-5A9423B5A14A}" type="parTrans" cxnId="{EC56FB43-3CA6-40C3-9883-CAF8A76E3458}">
      <dgm:prSet/>
      <dgm:spPr/>
      <dgm:t>
        <a:bodyPr/>
        <a:lstStyle/>
        <a:p>
          <a:endParaRPr lang="en-US"/>
        </a:p>
      </dgm:t>
    </dgm:pt>
    <dgm:pt modelId="{BAF9B99A-E7CE-4DCA-A4C2-9B67F71A8242}" type="sibTrans" cxnId="{EC56FB43-3CA6-40C3-9883-CAF8A76E3458}">
      <dgm:prSet/>
      <dgm:spPr/>
      <dgm:t>
        <a:bodyPr/>
        <a:lstStyle/>
        <a:p>
          <a:endParaRPr lang="en-US"/>
        </a:p>
      </dgm:t>
    </dgm:pt>
    <dgm:pt modelId="{AF568C64-AD20-4832-816F-7CEED3D31E88}" type="pres">
      <dgm:prSet presAssocID="{9EA054B9-4C3C-4F4D-B022-7E680B336FB4}" presName="linear" presStyleCnt="0">
        <dgm:presLayoutVars>
          <dgm:animLvl val="lvl"/>
          <dgm:resizeHandles val="exact"/>
        </dgm:presLayoutVars>
      </dgm:prSet>
      <dgm:spPr/>
    </dgm:pt>
    <dgm:pt modelId="{715FDC22-2579-41E9-894E-C6176D800514}" type="pres">
      <dgm:prSet presAssocID="{638B0486-123C-4088-B50A-F1918521D6D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C56FB43-3CA6-40C3-9883-CAF8A76E3458}" srcId="{9EA054B9-4C3C-4F4D-B022-7E680B336FB4}" destId="{638B0486-123C-4088-B50A-F1918521D6D4}" srcOrd="0" destOrd="0" parTransId="{D4A8153A-B84F-480B-BC38-5A9423B5A14A}" sibTransId="{BAF9B99A-E7CE-4DCA-A4C2-9B67F71A8242}"/>
    <dgm:cxn modelId="{09E0DF72-4DDB-42EF-A3E8-A36AD69FB118}" type="presOf" srcId="{9EA054B9-4C3C-4F4D-B022-7E680B336FB4}" destId="{AF568C64-AD20-4832-816F-7CEED3D31E88}" srcOrd="0" destOrd="0" presId="urn:microsoft.com/office/officeart/2005/8/layout/vList2"/>
    <dgm:cxn modelId="{4B52E2A0-16A5-48AB-B046-E7B58B15ED72}" type="presOf" srcId="{638B0486-123C-4088-B50A-F1918521D6D4}" destId="{715FDC22-2579-41E9-894E-C6176D800514}" srcOrd="0" destOrd="0" presId="urn:microsoft.com/office/officeart/2005/8/layout/vList2"/>
    <dgm:cxn modelId="{558BA5A4-7465-4009-8397-DC7DFD4C33D3}" type="presParOf" srcId="{AF568C64-AD20-4832-816F-7CEED3D31E88}" destId="{715FDC22-2579-41E9-894E-C6176D8005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F67825-75F3-46D4-9DA8-1AD27001D90F}" type="doc">
      <dgm:prSet loTypeId="urn:microsoft.com/office/officeart/2005/8/layout/process4" loCatId="process" qsTypeId="urn:microsoft.com/office/officeart/2005/8/quickstyle/simple1" qsCatId="simple" csTypeId="urn:microsoft.com/office/officeart/2005/8/colors/accent1_3" csCatId="accent1" phldr="1"/>
      <dgm:spPr/>
    </dgm:pt>
    <dgm:pt modelId="{C66236D3-EA7C-44DA-B1A2-D5DCCA0A2C99}">
      <dgm:prSet phldrT="[Text]" custT="1"/>
      <dgm:spPr/>
      <dgm:t>
        <a:bodyPr/>
        <a:lstStyle/>
        <a:p>
          <a:pPr algn="ctr"/>
          <a:r>
            <a:rPr lang="en-US" sz="1200" b="0" dirty="0">
              <a:solidFill>
                <a:schemeClr val="tx1"/>
              </a:solidFill>
            </a:rPr>
            <a:t>Adherence Case Mangers (ACM) or Adherence Supporters provide health education on MH in client waiting areas.</a:t>
          </a:r>
          <a:endParaRPr lang="en-ZA" sz="1200" dirty="0">
            <a:solidFill>
              <a:schemeClr val="tx1"/>
            </a:solidFill>
          </a:endParaRPr>
        </a:p>
      </dgm:t>
    </dgm:pt>
    <dgm:pt modelId="{656E3CCE-E270-4DAB-97C5-F8232EB37E82}" type="parTrans" cxnId="{CB2A7748-DB94-4523-9C3A-4C6DF7A7F9E5}">
      <dgm:prSet/>
      <dgm:spPr/>
      <dgm:t>
        <a:bodyPr/>
        <a:lstStyle/>
        <a:p>
          <a:endParaRPr lang="en-ZA" sz="1200">
            <a:solidFill>
              <a:schemeClr val="tx1"/>
            </a:solidFill>
          </a:endParaRPr>
        </a:p>
      </dgm:t>
    </dgm:pt>
    <dgm:pt modelId="{1804A59C-6B17-4EA3-9BF2-9DB9E0F5516C}" type="sibTrans" cxnId="{CB2A7748-DB94-4523-9C3A-4C6DF7A7F9E5}">
      <dgm:prSet custT="1"/>
      <dgm:spPr/>
      <dgm:t>
        <a:bodyPr/>
        <a:lstStyle/>
        <a:p>
          <a:endParaRPr lang="en-ZA" sz="1200">
            <a:solidFill>
              <a:schemeClr val="tx1"/>
            </a:solidFill>
          </a:endParaRPr>
        </a:p>
      </dgm:t>
    </dgm:pt>
    <dgm:pt modelId="{1A5A4A8A-8871-4AA1-A1A9-1512CC79D96F}">
      <dgm:prSet phldrT="[Text]" custT="1"/>
      <dgm:spPr/>
      <dgm:t>
        <a:bodyPr/>
        <a:lstStyle/>
        <a:p>
          <a:pPr algn="ctr"/>
          <a:r>
            <a:rPr lang="en-US" sz="1200" b="0">
              <a:solidFill>
                <a:schemeClr val="tx1"/>
              </a:solidFill>
            </a:rPr>
            <a:t>Eligible clients identified and linked to ACM, who screen them using the MHI screening tool and attach it to the client chart. </a:t>
          </a:r>
          <a:endParaRPr lang="en-ZA" sz="1200">
            <a:solidFill>
              <a:schemeClr val="tx1"/>
            </a:solidFill>
          </a:endParaRPr>
        </a:p>
      </dgm:t>
    </dgm:pt>
    <dgm:pt modelId="{B48084FF-BD03-479E-8B66-5D221BB71F39}" type="parTrans" cxnId="{FE84F3EE-79CE-40F1-9567-057030187571}">
      <dgm:prSet/>
      <dgm:spPr/>
      <dgm:t>
        <a:bodyPr/>
        <a:lstStyle/>
        <a:p>
          <a:endParaRPr lang="en-ZA" sz="1200">
            <a:solidFill>
              <a:schemeClr val="tx1"/>
            </a:solidFill>
          </a:endParaRPr>
        </a:p>
      </dgm:t>
    </dgm:pt>
    <dgm:pt modelId="{DC3DA7D0-D3AE-4F34-8709-CF5155FE5DC4}" type="sibTrans" cxnId="{FE84F3EE-79CE-40F1-9567-057030187571}">
      <dgm:prSet custT="1"/>
      <dgm:spPr/>
      <dgm:t>
        <a:bodyPr/>
        <a:lstStyle/>
        <a:p>
          <a:endParaRPr lang="en-ZA" sz="1200">
            <a:solidFill>
              <a:schemeClr val="tx1"/>
            </a:solidFill>
          </a:endParaRPr>
        </a:p>
      </dgm:t>
    </dgm:pt>
    <dgm:pt modelId="{1EDC06C8-EB3A-44C2-B162-9AC2BA3043F4}">
      <dgm:prSet phldrT="[Text]" custT="1"/>
      <dgm:spPr/>
      <dgm:t>
        <a:bodyPr/>
        <a:lstStyle/>
        <a:p>
          <a:pPr algn="ctr"/>
          <a:r>
            <a:rPr lang="en-US" sz="1200" b="0">
              <a:solidFill>
                <a:schemeClr val="tx1"/>
              </a:solidFill>
            </a:rPr>
            <a:t>ACM escort clients who screen positive to the ART clinic/psychiatric clinic at the HF and serve as an ongoing link between the psychiatric and ART clinics, facilitating communication, documentation and follow-up. </a:t>
          </a:r>
          <a:endParaRPr lang="en-ZA" sz="1200">
            <a:solidFill>
              <a:schemeClr val="tx1"/>
            </a:solidFill>
          </a:endParaRPr>
        </a:p>
      </dgm:t>
    </dgm:pt>
    <dgm:pt modelId="{DC569F8B-7F57-48FB-A04C-77A6E7A7F3F7}" type="parTrans" cxnId="{9C499B77-EDB4-469D-B563-53A6D8A692F3}">
      <dgm:prSet/>
      <dgm:spPr/>
      <dgm:t>
        <a:bodyPr/>
        <a:lstStyle/>
        <a:p>
          <a:endParaRPr lang="en-ZA" sz="1200">
            <a:solidFill>
              <a:schemeClr val="tx1"/>
            </a:solidFill>
          </a:endParaRPr>
        </a:p>
      </dgm:t>
    </dgm:pt>
    <dgm:pt modelId="{4A6CCC81-8B7E-4FCD-AB08-A068B29C0363}" type="sibTrans" cxnId="{9C499B77-EDB4-469D-B563-53A6D8A692F3}">
      <dgm:prSet custT="1"/>
      <dgm:spPr/>
      <dgm:t>
        <a:bodyPr/>
        <a:lstStyle/>
        <a:p>
          <a:endParaRPr lang="en-ZA" sz="1200">
            <a:solidFill>
              <a:schemeClr val="tx1"/>
            </a:solidFill>
          </a:endParaRPr>
        </a:p>
      </dgm:t>
    </dgm:pt>
    <dgm:pt modelId="{C8949E13-9AE1-4A21-AA04-C037B54A0B5E}">
      <dgm:prSet custT="1"/>
      <dgm:spPr/>
      <dgm:t>
        <a:bodyPr/>
        <a:lstStyle/>
        <a:p>
          <a:pPr algn="ctr"/>
          <a:r>
            <a:rPr lang="en-US" sz="1200" b="0" dirty="0">
              <a:solidFill>
                <a:schemeClr val="tx1"/>
              </a:solidFill>
            </a:rPr>
            <a:t>Clinicians at ART/ psychiatric clinic will review ACM assessment, re-assess the client and manage accordingly.</a:t>
          </a:r>
        </a:p>
      </dgm:t>
    </dgm:pt>
    <dgm:pt modelId="{619FDC8B-9FB7-4CB8-B95B-05F15A2C38C0}" type="parTrans" cxnId="{FFA5D7DD-A672-4F0B-A04F-3A4029BBC34D}">
      <dgm:prSet/>
      <dgm:spPr/>
      <dgm:t>
        <a:bodyPr/>
        <a:lstStyle/>
        <a:p>
          <a:endParaRPr lang="en-ZA" sz="1200">
            <a:solidFill>
              <a:schemeClr val="tx1"/>
            </a:solidFill>
          </a:endParaRPr>
        </a:p>
      </dgm:t>
    </dgm:pt>
    <dgm:pt modelId="{2C336105-9CEE-4748-A4AD-4F1749CCC883}" type="sibTrans" cxnId="{FFA5D7DD-A672-4F0B-A04F-3A4029BBC34D}">
      <dgm:prSet custT="1"/>
      <dgm:spPr/>
      <dgm:t>
        <a:bodyPr/>
        <a:lstStyle/>
        <a:p>
          <a:endParaRPr lang="en-ZA" sz="1200">
            <a:solidFill>
              <a:schemeClr val="tx1"/>
            </a:solidFill>
          </a:endParaRPr>
        </a:p>
      </dgm:t>
    </dgm:pt>
    <dgm:pt modelId="{DDBAA1D7-02A1-43A3-A22D-E63A83F652CF}">
      <dgm:prSet custT="1"/>
      <dgm:spPr/>
      <dgm:t>
        <a:bodyPr/>
        <a:lstStyle/>
        <a:p>
          <a:pPr algn="ctr"/>
          <a:r>
            <a:rPr lang="en-US" sz="1200" b="0" dirty="0">
              <a:solidFill>
                <a:schemeClr val="tx1"/>
              </a:solidFill>
            </a:rPr>
            <a:t>Clinicians will complete a feedback form and revert back to ACMs for documentation and record keeping.</a:t>
          </a:r>
        </a:p>
      </dgm:t>
    </dgm:pt>
    <dgm:pt modelId="{4628E379-7739-4C96-A32A-F5E8B1FE9241}" type="parTrans" cxnId="{AE1B81A2-2473-4AD7-AFAF-1421C0A78265}">
      <dgm:prSet/>
      <dgm:spPr/>
      <dgm:t>
        <a:bodyPr/>
        <a:lstStyle/>
        <a:p>
          <a:endParaRPr lang="en-ZA" sz="1200">
            <a:solidFill>
              <a:schemeClr val="tx1"/>
            </a:solidFill>
          </a:endParaRPr>
        </a:p>
      </dgm:t>
    </dgm:pt>
    <dgm:pt modelId="{604AB50A-9C52-4386-93D7-81A94800FB2A}" type="sibTrans" cxnId="{AE1B81A2-2473-4AD7-AFAF-1421C0A78265}">
      <dgm:prSet/>
      <dgm:spPr/>
      <dgm:t>
        <a:bodyPr/>
        <a:lstStyle/>
        <a:p>
          <a:endParaRPr lang="en-ZA" sz="1200">
            <a:solidFill>
              <a:schemeClr val="tx1"/>
            </a:solidFill>
          </a:endParaRPr>
        </a:p>
      </dgm:t>
    </dgm:pt>
    <dgm:pt modelId="{AD433F2A-A645-4672-AF68-B95363B87D27}" type="pres">
      <dgm:prSet presAssocID="{43F67825-75F3-46D4-9DA8-1AD27001D90F}" presName="Name0" presStyleCnt="0">
        <dgm:presLayoutVars>
          <dgm:dir/>
          <dgm:animLvl val="lvl"/>
          <dgm:resizeHandles val="exact"/>
        </dgm:presLayoutVars>
      </dgm:prSet>
      <dgm:spPr/>
    </dgm:pt>
    <dgm:pt modelId="{C68B34BD-3996-4700-9DF3-80F2C9720F69}" type="pres">
      <dgm:prSet presAssocID="{DDBAA1D7-02A1-43A3-A22D-E63A83F652CF}" presName="boxAndChildren" presStyleCnt="0"/>
      <dgm:spPr/>
    </dgm:pt>
    <dgm:pt modelId="{9D263935-93AB-48BA-AC0D-7A0B52F1F54E}" type="pres">
      <dgm:prSet presAssocID="{DDBAA1D7-02A1-43A3-A22D-E63A83F652CF}" presName="parentTextBox" presStyleLbl="node1" presStyleIdx="0" presStyleCnt="5"/>
      <dgm:spPr/>
    </dgm:pt>
    <dgm:pt modelId="{FE3DA377-99EC-4441-8B93-1075367BD62A}" type="pres">
      <dgm:prSet presAssocID="{2C336105-9CEE-4748-A4AD-4F1749CCC883}" presName="sp" presStyleCnt="0"/>
      <dgm:spPr/>
    </dgm:pt>
    <dgm:pt modelId="{1E162807-42AD-4A52-9E5F-905E6785BD3B}" type="pres">
      <dgm:prSet presAssocID="{C8949E13-9AE1-4A21-AA04-C037B54A0B5E}" presName="arrowAndChildren" presStyleCnt="0"/>
      <dgm:spPr/>
    </dgm:pt>
    <dgm:pt modelId="{2315CA6B-D35F-48EA-AFC0-0EEF214FCA75}" type="pres">
      <dgm:prSet presAssocID="{C8949E13-9AE1-4A21-AA04-C037B54A0B5E}" presName="parentTextArrow" presStyleLbl="node1" presStyleIdx="1" presStyleCnt="5"/>
      <dgm:spPr/>
    </dgm:pt>
    <dgm:pt modelId="{123FB81E-81EA-4244-8881-4B032A87751E}" type="pres">
      <dgm:prSet presAssocID="{4A6CCC81-8B7E-4FCD-AB08-A068B29C0363}" presName="sp" presStyleCnt="0"/>
      <dgm:spPr/>
    </dgm:pt>
    <dgm:pt modelId="{0E41F46D-067F-427F-A952-957F4682D88E}" type="pres">
      <dgm:prSet presAssocID="{1EDC06C8-EB3A-44C2-B162-9AC2BA3043F4}" presName="arrowAndChildren" presStyleCnt="0"/>
      <dgm:spPr/>
    </dgm:pt>
    <dgm:pt modelId="{48ABBF73-7FC3-4C57-B51B-838312D99825}" type="pres">
      <dgm:prSet presAssocID="{1EDC06C8-EB3A-44C2-B162-9AC2BA3043F4}" presName="parentTextArrow" presStyleLbl="node1" presStyleIdx="2" presStyleCnt="5"/>
      <dgm:spPr/>
    </dgm:pt>
    <dgm:pt modelId="{5ABF6806-781F-4D06-AD19-C406D406A790}" type="pres">
      <dgm:prSet presAssocID="{DC3DA7D0-D3AE-4F34-8709-CF5155FE5DC4}" presName="sp" presStyleCnt="0"/>
      <dgm:spPr/>
    </dgm:pt>
    <dgm:pt modelId="{1AC944CB-831A-4093-9572-E7A03FADF1FA}" type="pres">
      <dgm:prSet presAssocID="{1A5A4A8A-8871-4AA1-A1A9-1512CC79D96F}" presName="arrowAndChildren" presStyleCnt="0"/>
      <dgm:spPr/>
    </dgm:pt>
    <dgm:pt modelId="{835FA332-2B7E-43AF-952E-0A403D213C16}" type="pres">
      <dgm:prSet presAssocID="{1A5A4A8A-8871-4AA1-A1A9-1512CC79D96F}" presName="parentTextArrow" presStyleLbl="node1" presStyleIdx="3" presStyleCnt="5"/>
      <dgm:spPr/>
    </dgm:pt>
    <dgm:pt modelId="{E58776ED-3D03-41E1-BDE8-06A267A75A1D}" type="pres">
      <dgm:prSet presAssocID="{1804A59C-6B17-4EA3-9BF2-9DB9E0F5516C}" presName="sp" presStyleCnt="0"/>
      <dgm:spPr/>
    </dgm:pt>
    <dgm:pt modelId="{1AB21AA8-FC06-4958-8FFC-E37092885244}" type="pres">
      <dgm:prSet presAssocID="{C66236D3-EA7C-44DA-B1A2-D5DCCA0A2C99}" presName="arrowAndChildren" presStyleCnt="0"/>
      <dgm:spPr/>
    </dgm:pt>
    <dgm:pt modelId="{3F68E7D1-3340-4295-AA5E-A780CCC53382}" type="pres">
      <dgm:prSet presAssocID="{C66236D3-EA7C-44DA-B1A2-D5DCCA0A2C99}" presName="parentTextArrow" presStyleLbl="node1" presStyleIdx="4" presStyleCnt="5"/>
      <dgm:spPr/>
    </dgm:pt>
  </dgm:ptLst>
  <dgm:cxnLst>
    <dgm:cxn modelId="{F68E5F02-2C68-4C36-89EA-BE9AA0173B97}" type="presOf" srcId="{C8949E13-9AE1-4A21-AA04-C037B54A0B5E}" destId="{2315CA6B-D35F-48EA-AFC0-0EEF214FCA75}" srcOrd="0" destOrd="0" presId="urn:microsoft.com/office/officeart/2005/8/layout/process4"/>
    <dgm:cxn modelId="{B95DDD38-DDAB-4438-B6F7-D3762D7EA883}" type="presOf" srcId="{DDBAA1D7-02A1-43A3-A22D-E63A83F652CF}" destId="{9D263935-93AB-48BA-AC0D-7A0B52F1F54E}" srcOrd="0" destOrd="0" presId="urn:microsoft.com/office/officeart/2005/8/layout/process4"/>
    <dgm:cxn modelId="{CB2A7748-DB94-4523-9C3A-4C6DF7A7F9E5}" srcId="{43F67825-75F3-46D4-9DA8-1AD27001D90F}" destId="{C66236D3-EA7C-44DA-B1A2-D5DCCA0A2C99}" srcOrd="0" destOrd="0" parTransId="{656E3CCE-E270-4DAB-97C5-F8232EB37E82}" sibTransId="{1804A59C-6B17-4EA3-9BF2-9DB9E0F5516C}"/>
    <dgm:cxn modelId="{1E429668-155C-4617-8CBF-E2547779F055}" type="presOf" srcId="{1A5A4A8A-8871-4AA1-A1A9-1512CC79D96F}" destId="{835FA332-2B7E-43AF-952E-0A403D213C16}" srcOrd="0" destOrd="0" presId="urn:microsoft.com/office/officeart/2005/8/layout/process4"/>
    <dgm:cxn modelId="{10F8274D-03FC-45D2-8134-A2AE8278B56A}" type="presOf" srcId="{1EDC06C8-EB3A-44C2-B162-9AC2BA3043F4}" destId="{48ABBF73-7FC3-4C57-B51B-838312D99825}" srcOrd="0" destOrd="0" presId="urn:microsoft.com/office/officeart/2005/8/layout/process4"/>
    <dgm:cxn modelId="{9C499B77-EDB4-469D-B563-53A6D8A692F3}" srcId="{43F67825-75F3-46D4-9DA8-1AD27001D90F}" destId="{1EDC06C8-EB3A-44C2-B162-9AC2BA3043F4}" srcOrd="2" destOrd="0" parTransId="{DC569F8B-7F57-48FB-A04C-77A6E7A7F3F7}" sibTransId="{4A6CCC81-8B7E-4FCD-AB08-A068B29C0363}"/>
    <dgm:cxn modelId="{D62EB65A-198D-4025-A7BE-8F124A8752FB}" type="presOf" srcId="{C66236D3-EA7C-44DA-B1A2-D5DCCA0A2C99}" destId="{3F68E7D1-3340-4295-AA5E-A780CCC53382}" srcOrd="0" destOrd="0" presId="urn:microsoft.com/office/officeart/2005/8/layout/process4"/>
    <dgm:cxn modelId="{AE1B81A2-2473-4AD7-AFAF-1421C0A78265}" srcId="{43F67825-75F3-46D4-9DA8-1AD27001D90F}" destId="{DDBAA1D7-02A1-43A3-A22D-E63A83F652CF}" srcOrd="4" destOrd="0" parTransId="{4628E379-7739-4C96-A32A-F5E8B1FE9241}" sibTransId="{604AB50A-9C52-4386-93D7-81A94800FB2A}"/>
    <dgm:cxn modelId="{84A915A4-D70D-4B19-AB94-242A687E7DC6}" type="presOf" srcId="{43F67825-75F3-46D4-9DA8-1AD27001D90F}" destId="{AD433F2A-A645-4672-AF68-B95363B87D27}" srcOrd="0" destOrd="0" presId="urn:microsoft.com/office/officeart/2005/8/layout/process4"/>
    <dgm:cxn modelId="{FFA5D7DD-A672-4F0B-A04F-3A4029BBC34D}" srcId="{43F67825-75F3-46D4-9DA8-1AD27001D90F}" destId="{C8949E13-9AE1-4A21-AA04-C037B54A0B5E}" srcOrd="3" destOrd="0" parTransId="{619FDC8B-9FB7-4CB8-B95B-05F15A2C38C0}" sibTransId="{2C336105-9CEE-4748-A4AD-4F1749CCC883}"/>
    <dgm:cxn modelId="{FE84F3EE-79CE-40F1-9567-057030187571}" srcId="{43F67825-75F3-46D4-9DA8-1AD27001D90F}" destId="{1A5A4A8A-8871-4AA1-A1A9-1512CC79D96F}" srcOrd="1" destOrd="0" parTransId="{B48084FF-BD03-479E-8B66-5D221BB71F39}" sibTransId="{DC3DA7D0-D3AE-4F34-8709-CF5155FE5DC4}"/>
    <dgm:cxn modelId="{329BDD6C-8380-4EA9-93B3-86474793D2AE}" type="presParOf" srcId="{AD433F2A-A645-4672-AF68-B95363B87D27}" destId="{C68B34BD-3996-4700-9DF3-80F2C9720F69}" srcOrd="0" destOrd="0" presId="urn:microsoft.com/office/officeart/2005/8/layout/process4"/>
    <dgm:cxn modelId="{07DB82BA-5FA8-431B-8AC7-691544D4A6B2}" type="presParOf" srcId="{C68B34BD-3996-4700-9DF3-80F2C9720F69}" destId="{9D263935-93AB-48BA-AC0D-7A0B52F1F54E}" srcOrd="0" destOrd="0" presId="urn:microsoft.com/office/officeart/2005/8/layout/process4"/>
    <dgm:cxn modelId="{E713E09D-A993-4A4A-A135-C08F26BCCDD8}" type="presParOf" srcId="{AD433F2A-A645-4672-AF68-B95363B87D27}" destId="{FE3DA377-99EC-4441-8B93-1075367BD62A}" srcOrd="1" destOrd="0" presId="urn:microsoft.com/office/officeart/2005/8/layout/process4"/>
    <dgm:cxn modelId="{D4386912-126F-49A5-B673-C5EC1533C04A}" type="presParOf" srcId="{AD433F2A-A645-4672-AF68-B95363B87D27}" destId="{1E162807-42AD-4A52-9E5F-905E6785BD3B}" srcOrd="2" destOrd="0" presId="urn:microsoft.com/office/officeart/2005/8/layout/process4"/>
    <dgm:cxn modelId="{ACC7AD24-37FA-4176-B8B3-10FFDBAF1155}" type="presParOf" srcId="{1E162807-42AD-4A52-9E5F-905E6785BD3B}" destId="{2315CA6B-D35F-48EA-AFC0-0EEF214FCA75}" srcOrd="0" destOrd="0" presId="urn:microsoft.com/office/officeart/2005/8/layout/process4"/>
    <dgm:cxn modelId="{F234FD5C-7BD7-4FFD-BBBB-3CEAB3FBD838}" type="presParOf" srcId="{AD433F2A-A645-4672-AF68-B95363B87D27}" destId="{123FB81E-81EA-4244-8881-4B032A87751E}" srcOrd="3" destOrd="0" presId="urn:microsoft.com/office/officeart/2005/8/layout/process4"/>
    <dgm:cxn modelId="{3D7E20EC-8BF2-4107-A190-A9811308CF12}" type="presParOf" srcId="{AD433F2A-A645-4672-AF68-B95363B87D27}" destId="{0E41F46D-067F-427F-A952-957F4682D88E}" srcOrd="4" destOrd="0" presId="urn:microsoft.com/office/officeart/2005/8/layout/process4"/>
    <dgm:cxn modelId="{4B6A4CAE-E527-4941-93C3-A56CB9E4E3A3}" type="presParOf" srcId="{0E41F46D-067F-427F-A952-957F4682D88E}" destId="{48ABBF73-7FC3-4C57-B51B-838312D99825}" srcOrd="0" destOrd="0" presId="urn:microsoft.com/office/officeart/2005/8/layout/process4"/>
    <dgm:cxn modelId="{FF227A0C-D73D-457F-AE3D-A40B6F4D34AA}" type="presParOf" srcId="{AD433F2A-A645-4672-AF68-B95363B87D27}" destId="{5ABF6806-781F-4D06-AD19-C406D406A790}" srcOrd="5" destOrd="0" presId="urn:microsoft.com/office/officeart/2005/8/layout/process4"/>
    <dgm:cxn modelId="{57D71CAA-2BB7-4E0B-AF7E-468A46D1A5E5}" type="presParOf" srcId="{AD433F2A-A645-4672-AF68-B95363B87D27}" destId="{1AC944CB-831A-4093-9572-E7A03FADF1FA}" srcOrd="6" destOrd="0" presId="urn:microsoft.com/office/officeart/2005/8/layout/process4"/>
    <dgm:cxn modelId="{6069AFFE-8D4D-478B-BA14-8BD0917C364E}" type="presParOf" srcId="{1AC944CB-831A-4093-9572-E7A03FADF1FA}" destId="{835FA332-2B7E-43AF-952E-0A403D213C16}" srcOrd="0" destOrd="0" presId="urn:microsoft.com/office/officeart/2005/8/layout/process4"/>
    <dgm:cxn modelId="{6489922C-76B9-4346-A6F6-6DB013706137}" type="presParOf" srcId="{AD433F2A-A645-4672-AF68-B95363B87D27}" destId="{E58776ED-3D03-41E1-BDE8-06A267A75A1D}" srcOrd="7" destOrd="0" presId="urn:microsoft.com/office/officeart/2005/8/layout/process4"/>
    <dgm:cxn modelId="{C67EAE72-F9FF-468C-B22D-0E8E1AD8BDC4}" type="presParOf" srcId="{AD433F2A-A645-4672-AF68-B95363B87D27}" destId="{1AB21AA8-FC06-4958-8FFC-E37092885244}" srcOrd="8" destOrd="0" presId="urn:microsoft.com/office/officeart/2005/8/layout/process4"/>
    <dgm:cxn modelId="{B6279FA3-D45E-4A76-B0DC-F3A2AB4F9F12}" type="presParOf" srcId="{1AB21AA8-FC06-4958-8FFC-E37092885244}" destId="{3F68E7D1-3340-4295-AA5E-A780CCC5338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00E203-C208-47E7-A338-7311AD5343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FE0CAC-A994-437F-92BE-8A84CC67B592}">
      <dgm:prSet/>
      <dgm:spPr/>
      <dgm:t>
        <a:bodyPr/>
        <a:lstStyle/>
        <a:p>
          <a:pPr rtl="0"/>
          <a:r>
            <a:rPr lang="en-US" b="1"/>
            <a:t>Eligibility for MHI Screening</a:t>
          </a:r>
          <a:endParaRPr lang="en-US"/>
        </a:p>
      </dgm:t>
    </dgm:pt>
    <dgm:pt modelId="{F3FF28AF-986D-4BB2-B933-6FC9D319A50A}" type="parTrans" cxnId="{1FBCF519-F4C1-4D82-89AE-B85A194062CC}">
      <dgm:prSet/>
      <dgm:spPr/>
      <dgm:t>
        <a:bodyPr/>
        <a:lstStyle/>
        <a:p>
          <a:endParaRPr lang="en-US"/>
        </a:p>
      </dgm:t>
    </dgm:pt>
    <dgm:pt modelId="{ED6B515A-1783-4740-BBAE-61A0D6FC43B4}" type="sibTrans" cxnId="{1FBCF519-F4C1-4D82-89AE-B85A194062CC}">
      <dgm:prSet/>
      <dgm:spPr/>
      <dgm:t>
        <a:bodyPr/>
        <a:lstStyle/>
        <a:p>
          <a:endParaRPr lang="en-US"/>
        </a:p>
      </dgm:t>
    </dgm:pt>
    <dgm:pt modelId="{3B2415F2-034B-4FC3-8415-6A366BBCE78D}" type="pres">
      <dgm:prSet presAssocID="{C900E203-C208-47E7-A338-7311AD5343D2}" presName="Name0" presStyleCnt="0">
        <dgm:presLayoutVars>
          <dgm:dir/>
          <dgm:animLvl val="lvl"/>
          <dgm:resizeHandles val="exact"/>
        </dgm:presLayoutVars>
      </dgm:prSet>
      <dgm:spPr/>
    </dgm:pt>
    <dgm:pt modelId="{21072A54-F03C-404C-906F-3AEC1D81B218}" type="pres">
      <dgm:prSet presAssocID="{12FE0CAC-A994-437F-92BE-8A84CC67B592}" presName="linNode" presStyleCnt="0"/>
      <dgm:spPr/>
    </dgm:pt>
    <dgm:pt modelId="{50F897AD-57EA-4BD3-BCF6-B23DD7A82B22}" type="pres">
      <dgm:prSet presAssocID="{12FE0CAC-A994-437F-92BE-8A84CC67B592}" presName="parentText" presStyleLbl="node1" presStyleIdx="0" presStyleCnt="1" custScaleX="191968">
        <dgm:presLayoutVars>
          <dgm:chMax val="1"/>
          <dgm:bulletEnabled val="1"/>
        </dgm:presLayoutVars>
      </dgm:prSet>
      <dgm:spPr/>
    </dgm:pt>
  </dgm:ptLst>
  <dgm:cxnLst>
    <dgm:cxn modelId="{D2457D18-46CB-43E5-B927-488F46F2EA2F}" type="presOf" srcId="{12FE0CAC-A994-437F-92BE-8A84CC67B592}" destId="{50F897AD-57EA-4BD3-BCF6-B23DD7A82B22}" srcOrd="0" destOrd="0" presId="urn:microsoft.com/office/officeart/2005/8/layout/vList5"/>
    <dgm:cxn modelId="{1FBCF519-F4C1-4D82-89AE-B85A194062CC}" srcId="{C900E203-C208-47E7-A338-7311AD5343D2}" destId="{12FE0CAC-A994-437F-92BE-8A84CC67B592}" srcOrd="0" destOrd="0" parTransId="{F3FF28AF-986D-4BB2-B933-6FC9D319A50A}" sibTransId="{ED6B515A-1783-4740-BBAE-61A0D6FC43B4}"/>
    <dgm:cxn modelId="{76A3A9B8-C819-49D8-BBF4-1C015A7B3A7D}" type="presOf" srcId="{C900E203-C208-47E7-A338-7311AD5343D2}" destId="{3B2415F2-034B-4FC3-8415-6A366BBCE78D}" srcOrd="0" destOrd="0" presId="urn:microsoft.com/office/officeart/2005/8/layout/vList5"/>
    <dgm:cxn modelId="{BE31C12D-3A4D-4B00-A903-579B05155753}" type="presParOf" srcId="{3B2415F2-034B-4FC3-8415-6A366BBCE78D}" destId="{21072A54-F03C-404C-906F-3AEC1D81B218}" srcOrd="0" destOrd="0" presId="urn:microsoft.com/office/officeart/2005/8/layout/vList5"/>
    <dgm:cxn modelId="{968D9866-06DB-47A4-8FB5-BD192F6AADD0}" type="presParOf" srcId="{21072A54-F03C-404C-906F-3AEC1D81B218}" destId="{50F897AD-57EA-4BD3-BCF6-B23DD7A82B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DD0178-4DF4-4972-902F-6271DC24745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1A7578-8DFA-45CC-93C1-DE1D3540C81C}">
      <dgm:prSet/>
      <dgm:spPr/>
      <dgm:t>
        <a:bodyPr/>
        <a:lstStyle/>
        <a:p>
          <a:pPr algn="ctr" rtl="0"/>
          <a:r>
            <a:rPr lang="en-US" b="1"/>
            <a:t>I. MHI priority clients – </a:t>
          </a:r>
          <a:r>
            <a:rPr lang="en-US" b="1" err="1"/>
            <a:t>RoC</a:t>
          </a:r>
          <a:r>
            <a:rPr lang="en-US" b="1"/>
            <a:t> on ART</a:t>
          </a:r>
          <a:endParaRPr lang="en-US"/>
        </a:p>
      </dgm:t>
    </dgm:pt>
    <dgm:pt modelId="{E02742C6-0C90-44BD-A0D6-801E26CF9C42}" type="parTrans" cxnId="{42D98A09-C9DE-43A0-A2BF-3C7964DA7F1D}">
      <dgm:prSet/>
      <dgm:spPr/>
      <dgm:t>
        <a:bodyPr/>
        <a:lstStyle/>
        <a:p>
          <a:pPr algn="ctr"/>
          <a:endParaRPr lang="en-US"/>
        </a:p>
      </dgm:t>
    </dgm:pt>
    <dgm:pt modelId="{0C4089D6-9970-4EBE-AAFF-FD8FD0ED6396}" type="sibTrans" cxnId="{42D98A09-C9DE-43A0-A2BF-3C7964DA7F1D}">
      <dgm:prSet/>
      <dgm:spPr/>
      <dgm:t>
        <a:bodyPr/>
        <a:lstStyle/>
        <a:p>
          <a:pPr algn="ctr"/>
          <a:endParaRPr lang="en-US"/>
        </a:p>
      </dgm:t>
    </dgm:pt>
    <dgm:pt modelId="{9970C1B3-A941-48DC-A19D-A7BD006F1B90}">
      <dgm:prSet custT="1"/>
      <dgm:spPr/>
      <dgm:t>
        <a:bodyPr/>
        <a:lstStyle/>
        <a:p>
          <a:pPr algn="ctr" rtl="0"/>
          <a:r>
            <a:rPr lang="en-US" sz="1400" b="1"/>
            <a:t>1. Newly initiated  on ART</a:t>
          </a:r>
          <a:endParaRPr lang="en-US" sz="1400"/>
        </a:p>
      </dgm:t>
    </dgm:pt>
    <dgm:pt modelId="{DFAF8AB8-81A9-4C95-821F-4A5F625A5FC6}" type="parTrans" cxnId="{88C7F71B-03AE-4B2D-B726-EF6507C1C9C8}">
      <dgm:prSet/>
      <dgm:spPr/>
      <dgm:t>
        <a:bodyPr/>
        <a:lstStyle/>
        <a:p>
          <a:pPr algn="ctr"/>
          <a:endParaRPr lang="en-US"/>
        </a:p>
      </dgm:t>
    </dgm:pt>
    <dgm:pt modelId="{142D6DF4-342C-4753-B229-97DE6C71E870}" type="sibTrans" cxnId="{88C7F71B-03AE-4B2D-B726-EF6507C1C9C8}">
      <dgm:prSet/>
      <dgm:spPr/>
      <dgm:t>
        <a:bodyPr/>
        <a:lstStyle/>
        <a:p>
          <a:pPr algn="ctr"/>
          <a:endParaRPr lang="en-US"/>
        </a:p>
      </dgm:t>
    </dgm:pt>
    <dgm:pt modelId="{6183B14E-DE28-4175-8AA7-3D1AC3B02D87}">
      <dgm:prSet custT="1"/>
      <dgm:spPr/>
      <dgm:t>
        <a:bodyPr/>
        <a:lstStyle/>
        <a:p>
          <a:pPr algn="ctr" rtl="0"/>
          <a:r>
            <a:rPr lang="en-US" sz="1400" b="1"/>
            <a:t>2. Unsuppressed viral load</a:t>
          </a:r>
          <a:endParaRPr lang="en-US" sz="1400"/>
        </a:p>
      </dgm:t>
    </dgm:pt>
    <dgm:pt modelId="{EDF9D6F5-4E06-4655-81DB-54C82DA1EB6D}" type="parTrans" cxnId="{C7EEEBC2-3667-4C26-85DB-8C7710DA5354}">
      <dgm:prSet/>
      <dgm:spPr/>
      <dgm:t>
        <a:bodyPr/>
        <a:lstStyle/>
        <a:p>
          <a:pPr algn="ctr"/>
          <a:endParaRPr lang="en-US"/>
        </a:p>
      </dgm:t>
    </dgm:pt>
    <dgm:pt modelId="{7CE27F51-F0C1-4EEA-80DC-4387DE92C2AE}" type="sibTrans" cxnId="{C7EEEBC2-3667-4C26-85DB-8C7710DA5354}">
      <dgm:prSet/>
      <dgm:spPr/>
      <dgm:t>
        <a:bodyPr/>
        <a:lstStyle/>
        <a:p>
          <a:pPr algn="ctr"/>
          <a:endParaRPr lang="en-US"/>
        </a:p>
      </dgm:t>
    </dgm:pt>
    <dgm:pt modelId="{6AE5A311-E0EF-4EEA-B2A0-A0DF87C4A528}">
      <dgm:prSet custT="1"/>
      <dgm:spPr/>
      <dgm:t>
        <a:bodyPr/>
        <a:lstStyle/>
        <a:p>
          <a:pPr algn="ctr" rtl="0"/>
          <a:r>
            <a:rPr lang="en-US" sz="1400" b="1"/>
            <a:t>3.  Re-starting ART</a:t>
          </a:r>
          <a:endParaRPr lang="en-US" sz="1400"/>
        </a:p>
      </dgm:t>
    </dgm:pt>
    <dgm:pt modelId="{BD3AE8F4-39D8-4285-8772-736A3F0FD6E0}" type="parTrans" cxnId="{C0A2EC88-38EB-43A2-B6BE-683CC5B6F9D6}">
      <dgm:prSet/>
      <dgm:spPr/>
      <dgm:t>
        <a:bodyPr/>
        <a:lstStyle/>
        <a:p>
          <a:pPr algn="ctr"/>
          <a:endParaRPr lang="en-US"/>
        </a:p>
      </dgm:t>
    </dgm:pt>
    <dgm:pt modelId="{8C21CFA6-6B52-4CBC-8978-931D9903A9C3}" type="sibTrans" cxnId="{C0A2EC88-38EB-43A2-B6BE-683CC5B6F9D6}">
      <dgm:prSet/>
      <dgm:spPr/>
      <dgm:t>
        <a:bodyPr/>
        <a:lstStyle/>
        <a:p>
          <a:pPr algn="ctr"/>
          <a:endParaRPr lang="en-US"/>
        </a:p>
      </dgm:t>
    </dgm:pt>
    <dgm:pt modelId="{9A13A6A1-F7E8-496C-A39B-B422C89D0CCE}">
      <dgm:prSet custT="1"/>
      <dgm:spPr/>
      <dgm:t>
        <a:bodyPr/>
        <a:lstStyle/>
        <a:p>
          <a:pPr algn="ctr" rtl="0"/>
          <a:r>
            <a:rPr lang="en-US" sz="1400" b="1"/>
            <a:t>4. Adherence challenges</a:t>
          </a:r>
          <a:endParaRPr lang="en-US" sz="1400"/>
        </a:p>
      </dgm:t>
    </dgm:pt>
    <dgm:pt modelId="{B4FF0E91-0A0B-47D1-A509-9E05E7D1E2E8}" type="parTrans" cxnId="{87894D4D-EC34-42C1-90EC-B02D74A40F6E}">
      <dgm:prSet/>
      <dgm:spPr/>
      <dgm:t>
        <a:bodyPr/>
        <a:lstStyle/>
        <a:p>
          <a:pPr algn="ctr"/>
          <a:endParaRPr lang="en-US"/>
        </a:p>
      </dgm:t>
    </dgm:pt>
    <dgm:pt modelId="{03939B7D-9965-4F0B-AB4B-211A2AB8938C}" type="sibTrans" cxnId="{87894D4D-EC34-42C1-90EC-B02D74A40F6E}">
      <dgm:prSet/>
      <dgm:spPr/>
      <dgm:t>
        <a:bodyPr/>
        <a:lstStyle/>
        <a:p>
          <a:pPr algn="ctr"/>
          <a:endParaRPr lang="en-US"/>
        </a:p>
      </dgm:t>
    </dgm:pt>
    <dgm:pt modelId="{DB4E334F-E630-4BAC-953A-42515C0A6C49}">
      <dgm:prSet custT="1"/>
      <dgm:spPr/>
      <dgm:t>
        <a:bodyPr/>
        <a:lstStyle/>
        <a:p>
          <a:pPr algn="ctr" rtl="0"/>
          <a:r>
            <a:rPr lang="en-US" sz="1400" b="1"/>
            <a:t>5. Challenges with  disclosure</a:t>
          </a:r>
          <a:endParaRPr lang="en-US" sz="1400"/>
        </a:p>
      </dgm:t>
    </dgm:pt>
    <dgm:pt modelId="{3B07F2E3-B6AF-4BE4-B146-FC3FD20EB2B3}" type="parTrans" cxnId="{C72E3658-A360-4928-80FD-88A67C4727B7}">
      <dgm:prSet/>
      <dgm:spPr/>
      <dgm:t>
        <a:bodyPr/>
        <a:lstStyle/>
        <a:p>
          <a:pPr algn="ctr"/>
          <a:endParaRPr lang="en-US"/>
        </a:p>
      </dgm:t>
    </dgm:pt>
    <dgm:pt modelId="{FE62ABA4-005A-448F-8F3C-F6C2C9A29B0F}" type="sibTrans" cxnId="{C72E3658-A360-4928-80FD-88A67C4727B7}">
      <dgm:prSet/>
      <dgm:spPr/>
      <dgm:t>
        <a:bodyPr/>
        <a:lstStyle/>
        <a:p>
          <a:pPr algn="ctr"/>
          <a:endParaRPr lang="en-US"/>
        </a:p>
      </dgm:t>
    </dgm:pt>
    <dgm:pt modelId="{248AF68C-F55C-4BA4-B42C-C4E3D8EC7406}">
      <dgm:prSet custT="1"/>
      <dgm:spPr/>
      <dgm:t>
        <a:bodyPr/>
        <a:lstStyle/>
        <a:p>
          <a:pPr algn="ctr" rtl="0"/>
          <a:r>
            <a:rPr lang="en-US" sz="1400" b="1"/>
            <a:t>6. Suspected to have a MH condition</a:t>
          </a:r>
          <a:endParaRPr lang="en-US" sz="1400"/>
        </a:p>
      </dgm:t>
    </dgm:pt>
    <dgm:pt modelId="{5CE6DB09-6FAC-4D05-A1C3-8800A1FADDAF}" type="parTrans" cxnId="{E8C9ACAB-22B2-4D14-81D7-CD1FEA6FB1C7}">
      <dgm:prSet/>
      <dgm:spPr/>
      <dgm:t>
        <a:bodyPr/>
        <a:lstStyle/>
        <a:p>
          <a:pPr algn="ctr"/>
          <a:endParaRPr lang="en-US"/>
        </a:p>
      </dgm:t>
    </dgm:pt>
    <dgm:pt modelId="{E190732F-EBF4-4390-B681-81C7C4B48E76}" type="sibTrans" cxnId="{E8C9ACAB-22B2-4D14-81D7-CD1FEA6FB1C7}">
      <dgm:prSet/>
      <dgm:spPr/>
      <dgm:t>
        <a:bodyPr/>
        <a:lstStyle/>
        <a:p>
          <a:pPr algn="ctr"/>
          <a:endParaRPr lang="en-US"/>
        </a:p>
      </dgm:t>
    </dgm:pt>
    <dgm:pt modelId="{F06D7214-616C-48E1-8F38-3E84D3764F0C}">
      <dgm:prSet/>
      <dgm:spPr/>
      <dgm:t>
        <a:bodyPr/>
        <a:lstStyle/>
        <a:p>
          <a:pPr algn="ctr" rtl="0"/>
          <a:r>
            <a:rPr lang="en-US" b="1"/>
            <a:t>II. MHI priority clients – </a:t>
          </a:r>
          <a:r>
            <a:rPr lang="en-US" b="1" err="1"/>
            <a:t>RoC</a:t>
          </a:r>
          <a:r>
            <a:rPr lang="en-US" b="1"/>
            <a:t> not on ART</a:t>
          </a:r>
          <a:endParaRPr lang="en-US"/>
        </a:p>
      </dgm:t>
    </dgm:pt>
    <dgm:pt modelId="{9881B3B6-3E17-4337-AB0D-8E6BA8E19C7D}" type="parTrans" cxnId="{9C43C895-F5CA-45FF-A784-1916EA482054}">
      <dgm:prSet/>
      <dgm:spPr/>
      <dgm:t>
        <a:bodyPr/>
        <a:lstStyle/>
        <a:p>
          <a:pPr algn="ctr"/>
          <a:endParaRPr lang="en-US"/>
        </a:p>
      </dgm:t>
    </dgm:pt>
    <dgm:pt modelId="{7C532562-2C1E-45A4-A61D-274FBB638AE5}" type="sibTrans" cxnId="{9C43C895-F5CA-45FF-A784-1916EA482054}">
      <dgm:prSet/>
      <dgm:spPr/>
      <dgm:t>
        <a:bodyPr/>
        <a:lstStyle/>
        <a:p>
          <a:pPr algn="ctr"/>
          <a:endParaRPr lang="en-US"/>
        </a:p>
      </dgm:t>
    </dgm:pt>
    <dgm:pt modelId="{92DBE408-7DD3-436F-B179-BC7BCAFB0E06}">
      <dgm:prSet custT="1"/>
      <dgm:spPr/>
      <dgm:t>
        <a:bodyPr/>
        <a:lstStyle/>
        <a:p>
          <a:pPr algn="ctr" rtl="0"/>
          <a:r>
            <a:rPr lang="en-US" sz="1400" b="1"/>
            <a:t>1. Declined ART with out identifiable reasons</a:t>
          </a:r>
          <a:endParaRPr lang="en-US" sz="1400"/>
        </a:p>
      </dgm:t>
    </dgm:pt>
    <dgm:pt modelId="{E9ECBDE3-C28C-4E9B-8B20-CBA38C01EBC4}" type="parTrans" cxnId="{6509FED3-B857-4599-BA5C-53BBC5348934}">
      <dgm:prSet/>
      <dgm:spPr/>
      <dgm:t>
        <a:bodyPr/>
        <a:lstStyle/>
        <a:p>
          <a:pPr algn="ctr"/>
          <a:endParaRPr lang="en-US"/>
        </a:p>
      </dgm:t>
    </dgm:pt>
    <dgm:pt modelId="{C34EAAF7-1948-41BD-8133-C3927261ABE7}" type="sibTrans" cxnId="{6509FED3-B857-4599-BA5C-53BBC5348934}">
      <dgm:prSet/>
      <dgm:spPr/>
      <dgm:t>
        <a:bodyPr/>
        <a:lstStyle/>
        <a:p>
          <a:pPr algn="ctr"/>
          <a:endParaRPr lang="en-US"/>
        </a:p>
      </dgm:t>
    </dgm:pt>
    <dgm:pt modelId="{E28D76A0-CFA1-4A98-A809-3776FABCBA60}">
      <dgm:prSet custT="1"/>
      <dgm:spPr/>
      <dgm:t>
        <a:bodyPr/>
        <a:lstStyle/>
        <a:p>
          <a:pPr algn="ctr" rtl="0"/>
          <a:r>
            <a:rPr lang="en-US" sz="1400" b="1"/>
            <a:t>2. Adherence preparation &gt; 2 weeks</a:t>
          </a:r>
          <a:endParaRPr lang="en-US" sz="1400"/>
        </a:p>
      </dgm:t>
    </dgm:pt>
    <dgm:pt modelId="{5702638C-F89A-44B6-8D03-1759C4319594}" type="parTrans" cxnId="{79F8FAF7-445F-49B5-84F1-54DF1300B882}">
      <dgm:prSet/>
      <dgm:spPr/>
      <dgm:t>
        <a:bodyPr/>
        <a:lstStyle/>
        <a:p>
          <a:pPr algn="ctr"/>
          <a:endParaRPr lang="en-US"/>
        </a:p>
      </dgm:t>
    </dgm:pt>
    <dgm:pt modelId="{3CB35E44-6707-4081-9F38-3539CB1C3D79}" type="sibTrans" cxnId="{79F8FAF7-445F-49B5-84F1-54DF1300B882}">
      <dgm:prSet/>
      <dgm:spPr/>
      <dgm:t>
        <a:bodyPr/>
        <a:lstStyle/>
        <a:p>
          <a:pPr algn="ctr"/>
          <a:endParaRPr lang="en-US"/>
        </a:p>
      </dgm:t>
    </dgm:pt>
    <dgm:pt modelId="{F866BC83-2762-4D49-926D-E90223D45EC7}">
      <dgm:prSet custT="1"/>
      <dgm:spPr/>
      <dgm:t>
        <a:bodyPr/>
        <a:lstStyle/>
        <a:p>
          <a:pPr algn="ctr" rtl="0"/>
          <a:r>
            <a:rPr lang="en-US" sz="1400" b="1"/>
            <a:t>3. Advanced disease management</a:t>
          </a:r>
          <a:endParaRPr lang="en-US" sz="1400"/>
        </a:p>
      </dgm:t>
    </dgm:pt>
    <dgm:pt modelId="{3AAD750F-22C0-4643-847A-6A1307189D34}" type="parTrans" cxnId="{F2F1650C-DF36-4E97-A7FF-D425D411A397}">
      <dgm:prSet/>
      <dgm:spPr/>
      <dgm:t>
        <a:bodyPr/>
        <a:lstStyle/>
        <a:p>
          <a:pPr algn="ctr"/>
          <a:endParaRPr lang="en-US"/>
        </a:p>
      </dgm:t>
    </dgm:pt>
    <dgm:pt modelId="{E0F5C9B1-D2EE-4EDB-89F2-DB57983E0C3A}" type="sibTrans" cxnId="{F2F1650C-DF36-4E97-A7FF-D425D411A397}">
      <dgm:prSet/>
      <dgm:spPr/>
      <dgm:t>
        <a:bodyPr/>
        <a:lstStyle/>
        <a:p>
          <a:pPr algn="ctr"/>
          <a:endParaRPr lang="en-US"/>
        </a:p>
      </dgm:t>
    </dgm:pt>
    <dgm:pt modelId="{F16DDBA1-F2D3-4351-8ACD-9C4C91BC4B73}">
      <dgm:prSet custT="1"/>
      <dgm:spPr/>
      <dgm:t>
        <a:bodyPr/>
        <a:lstStyle/>
        <a:p>
          <a:pPr algn="ctr" rtl="0"/>
          <a:r>
            <a:rPr lang="en-US" sz="1400" b="1"/>
            <a:t>4. Suspected to have a MHI condition</a:t>
          </a:r>
          <a:endParaRPr lang="en-US" sz="1400"/>
        </a:p>
      </dgm:t>
    </dgm:pt>
    <dgm:pt modelId="{228E6485-5B1A-4FD7-A6D2-394FEB3A472D}" type="parTrans" cxnId="{1CD9EA7D-376B-4128-9A3C-2DA8E89775B0}">
      <dgm:prSet/>
      <dgm:spPr/>
      <dgm:t>
        <a:bodyPr/>
        <a:lstStyle/>
        <a:p>
          <a:pPr algn="ctr"/>
          <a:endParaRPr lang="en-US"/>
        </a:p>
      </dgm:t>
    </dgm:pt>
    <dgm:pt modelId="{A84A187B-4BE3-487A-99D2-B7146DFA5A36}" type="sibTrans" cxnId="{1CD9EA7D-376B-4128-9A3C-2DA8E89775B0}">
      <dgm:prSet/>
      <dgm:spPr/>
      <dgm:t>
        <a:bodyPr/>
        <a:lstStyle/>
        <a:p>
          <a:pPr algn="ctr"/>
          <a:endParaRPr lang="en-US"/>
        </a:p>
      </dgm:t>
    </dgm:pt>
    <dgm:pt modelId="{4E52EC61-6A6D-4A0E-A359-074CC07DC70B}" type="pres">
      <dgm:prSet presAssocID="{33DD0178-4DF4-4972-902F-6271DC2474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6E90D1-1EE0-49E9-928D-BD527094609E}" type="pres">
      <dgm:prSet presAssocID="{FB1A7578-8DFA-45CC-93C1-DE1D3540C81C}" presName="root" presStyleCnt="0"/>
      <dgm:spPr/>
    </dgm:pt>
    <dgm:pt modelId="{6D99164C-2050-4A93-89D2-A124A2A203A4}" type="pres">
      <dgm:prSet presAssocID="{FB1A7578-8DFA-45CC-93C1-DE1D3540C81C}" presName="rootComposite" presStyleCnt="0"/>
      <dgm:spPr/>
    </dgm:pt>
    <dgm:pt modelId="{7F70EDAA-D02D-4818-A26B-1A56ED59D5E5}" type="pres">
      <dgm:prSet presAssocID="{FB1A7578-8DFA-45CC-93C1-DE1D3540C81C}" presName="rootText" presStyleLbl="node1" presStyleIdx="0" presStyleCnt="2" custScaleX="185442" custLinFactNeighborX="767" custLinFactNeighborY="-46864"/>
      <dgm:spPr/>
    </dgm:pt>
    <dgm:pt modelId="{FF47F1E9-04BC-4B73-B518-6E32093C019B}" type="pres">
      <dgm:prSet presAssocID="{FB1A7578-8DFA-45CC-93C1-DE1D3540C81C}" presName="rootConnector" presStyleLbl="node1" presStyleIdx="0" presStyleCnt="2"/>
      <dgm:spPr/>
    </dgm:pt>
    <dgm:pt modelId="{F6D78B9E-7930-48EC-9C11-D5BF5BCAE47E}" type="pres">
      <dgm:prSet presAssocID="{FB1A7578-8DFA-45CC-93C1-DE1D3540C81C}" presName="childShape" presStyleCnt="0"/>
      <dgm:spPr/>
    </dgm:pt>
    <dgm:pt modelId="{83D90A7F-9AA2-4F63-910C-5CAB778E5CCF}" type="pres">
      <dgm:prSet presAssocID="{DFAF8AB8-81A9-4C95-821F-4A5F625A5FC6}" presName="Name13" presStyleLbl="parChTrans1D2" presStyleIdx="0" presStyleCnt="10"/>
      <dgm:spPr/>
    </dgm:pt>
    <dgm:pt modelId="{939DF099-04DD-4B75-9DAF-4531961076E7}" type="pres">
      <dgm:prSet presAssocID="{9970C1B3-A941-48DC-A19D-A7BD006F1B90}" presName="childText" presStyleLbl="bgAcc1" presStyleIdx="0" presStyleCnt="10" custScaleX="200780" custLinFactNeighborX="8937" custLinFactNeighborY="-1008">
        <dgm:presLayoutVars>
          <dgm:bulletEnabled val="1"/>
        </dgm:presLayoutVars>
      </dgm:prSet>
      <dgm:spPr/>
    </dgm:pt>
    <dgm:pt modelId="{97C6F9DC-E18A-464F-8EAC-4008E42BA154}" type="pres">
      <dgm:prSet presAssocID="{EDF9D6F5-4E06-4655-81DB-54C82DA1EB6D}" presName="Name13" presStyleLbl="parChTrans1D2" presStyleIdx="1" presStyleCnt="10"/>
      <dgm:spPr/>
    </dgm:pt>
    <dgm:pt modelId="{1F8D0D36-5CF4-4560-B920-DA8213037717}" type="pres">
      <dgm:prSet presAssocID="{6183B14E-DE28-4175-8AA7-3D1AC3B02D87}" presName="childText" presStyleLbl="bgAcc1" presStyleIdx="1" presStyleCnt="10" custScaleX="201077" custLinFactNeighborX="8544" custLinFactNeighborY="-4050">
        <dgm:presLayoutVars>
          <dgm:bulletEnabled val="1"/>
        </dgm:presLayoutVars>
      </dgm:prSet>
      <dgm:spPr/>
    </dgm:pt>
    <dgm:pt modelId="{01FB648C-0A18-4132-BB95-4EBFAEBABB91}" type="pres">
      <dgm:prSet presAssocID="{BD3AE8F4-39D8-4285-8772-736A3F0FD6E0}" presName="Name13" presStyleLbl="parChTrans1D2" presStyleIdx="2" presStyleCnt="10"/>
      <dgm:spPr/>
    </dgm:pt>
    <dgm:pt modelId="{FFAF5498-7A0B-41DF-9ABF-FD9733015C17}" type="pres">
      <dgm:prSet presAssocID="{6AE5A311-E0EF-4EEA-B2A0-A0DF87C4A528}" presName="childText" presStyleLbl="bgAcc1" presStyleIdx="2" presStyleCnt="10" custScaleX="196127" custScaleY="95700" custLinFactNeighborX="12687" custLinFactNeighborY="-10500">
        <dgm:presLayoutVars>
          <dgm:bulletEnabled val="1"/>
        </dgm:presLayoutVars>
      </dgm:prSet>
      <dgm:spPr/>
    </dgm:pt>
    <dgm:pt modelId="{A3304C92-902A-47C2-BB8C-54C23A5A3C21}" type="pres">
      <dgm:prSet presAssocID="{B4FF0E91-0A0B-47D1-A509-9E05E7D1E2E8}" presName="Name13" presStyleLbl="parChTrans1D2" presStyleIdx="3" presStyleCnt="10"/>
      <dgm:spPr/>
    </dgm:pt>
    <dgm:pt modelId="{87B7EF1A-C820-4AC9-BB1E-6E95F68297A1}" type="pres">
      <dgm:prSet presAssocID="{9A13A6A1-F7E8-496C-A39B-B422C89D0CCE}" presName="childText" presStyleLbl="bgAcc1" presStyleIdx="3" presStyleCnt="10" custScaleX="197887" custLinFactNeighborX="13885" custLinFactNeighborY="-15658">
        <dgm:presLayoutVars>
          <dgm:bulletEnabled val="1"/>
        </dgm:presLayoutVars>
      </dgm:prSet>
      <dgm:spPr/>
    </dgm:pt>
    <dgm:pt modelId="{5D9504F8-8A18-465C-BB3B-E68F7713AE81}" type="pres">
      <dgm:prSet presAssocID="{3B07F2E3-B6AF-4BE4-B146-FC3FD20EB2B3}" presName="Name13" presStyleLbl="parChTrans1D2" presStyleIdx="4" presStyleCnt="10"/>
      <dgm:spPr/>
    </dgm:pt>
    <dgm:pt modelId="{A47560C0-6B84-4B3F-8320-48332DCC6A17}" type="pres">
      <dgm:prSet presAssocID="{DB4E334F-E630-4BAC-953A-42515C0A6C49}" presName="childText" presStyleLbl="bgAcc1" presStyleIdx="4" presStyleCnt="10" custScaleX="202535" custLinFactNeighborX="13885" custLinFactNeighborY="-15245">
        <dgm:presLayoutVars>
          <dgm:bulletEnabled val="1"/>
        </dgm:presLayoutVars>
      </dgm:prSet>
      <dgm:spPr/>
    </dgm:pt>
    <dgm:pt modelId="{E89D3AAB-228E-4A8C-B701-E28D1A33BF81}" type="pres">
      <dgm:prSet presAssocID="{5CE6DB09-6FAC-4D05-A1C3-8800A1FADDAF}" presName="Name13" presStyleLbl="parChTrans1D2" presStyleIdx="5" presStyleCnt="10"/>
      <dgm:spPr/>
    </dgm:pt>
    <dgm:pt modelId="{BB60396B-39A3-4577-A1CF-160F39E27D99}" type="pres">
      <dgm:prSet presAssocID="{248AF68C-F55C-4BA4-B42C-C4E3D8EC7406}" presName="childText" presStyleLbl="bgAcc1" presStyleIdx="5" presStyleCnt="10" custScaleX="200023" custLinFactNeighborX="15891" custLinFactNeighborY="-19453">
        <dgm:presLayoutVars>
          <dgm:bulletEnabled val="1"/>
        </dgm:presLayoutVars>
      </dgm:prSet>
      <dgm:spPr/>
    </dgm:pt>
    <dgm:pt modelId="{0E89A30B-11C4-4B22-80AF-0458A1010167}" type="pres">
      <dgm:prSet presAssocID="{F06D7214-616C-48E1-8F38-3E84D3764F0C}" presName="root" presStyleCnt="0"/>
      <dgm:spPr/>
    </dgm:pt>
    <dgm:pt modelId="{3EA0D27D-62DE-4141-9DE1-C6F0DEFB43D7}" type="pres">
      <dgm:prSet presAssocID="{F06D7214-616C-48E1-8F38-3E84D3764F0C}" presName="rootComposite" presStyleCnt="0"/>
      <dgm:spPr/>
    </dgm:pt>
    <dgm:pt modelId="{ABE80924-0EEC-4758-B0B3-559F8A0E4256}" type="pres">
      <dgm:prSet presAssocID="{F06D7214-616C-48E1-8F38-3E84D3764F0C}" presName="rootText" presStyleLbl="node1" presStyleIdx="1" presStyleCnt="2" custScaleX="190146" custLinFactNeighborY="-67241"/>
      <dgm:spPr/>
    </dgm:pt>
    <dgm:pt modelId="{51B4F6AA-A1A5-4ED6-9D26-D50B1B647219}" type="pres">
      <dgm:prSet presAssocID="{F06D7214-616C-48E1-8F38-3E84D3764F0C}" presName="rootConnector" presStyleLbl="node1" presStyleIdx="1" presStyleCnt="2"/>
      <dgm:spPr/>
    </dgm:pt>
    <dgm:pt modelId="{F65C8FC6-0F05-48A8-B453-19C08FB321F3}" type="pres">
      <dgm:prSet presAssocID="{F06D7214-616C-48E1-8F38-3E84D3764F0C}" presName="childShape" presStyleCnt="0"/>
      <dgm:spPr/>
    </dgm:pt>
    <dgm:pt modelId="{6005C7F2-AFBA-448E-AF8A-88A088D7C99F}" type="pres">
      <dgm:prSet presAssocID="{E9ECBDE3-C28C-4E9B-8B20-CBA38C01EBC4}" presName="Name13" presStyleLbl="parChTrans1D2" presStyleIdx="6" presStyleCnt="10"/>
      <dgm:spPr/>
    </dgm:pt>
    <dgm:pt modelId="{BD5273C5-E89E-4D4D-ACF4-BBA02573072B}" type="pres">
      <dgm:prSet presAssocID="{92DBE408-7DD3-436F-B179-BC7BCAFB0E06}" presName="childText" presStyleLbl="bgAcc1" presStyleIdx="6" presStyleCnt="10" custScaleX="222309" custScaleY="116876" custLinFactNeighborX="742" custLinFactNeighborY="-14639">
        <dgm:presLayoutVars>
          <dgm:bulletEnabled val="1"/>
        </dgm:presLayoutVars>
      </dgm:prSet>
      <dgm:spPr/>
    </dgm:pt>
    <dgm:pt modelId="{EB457FEC-D851-4BEA-BBB6-0B26B6C56FD4}" type="pres">
      <dgm:prSet presAssocID="{5702638C-F89A-44B6-8D03-1759C4319594}" presName="Name13" presStyleLbl="parChTrans1D2" presStyleIdx="7" presStyleCnt="10"/>
      <dgm:spPr/>
    </dgm:pt>
    <dgm:pt modelId="{3B8D90D5-D43A-4E41-AA86-DD6B43ED655F}" type="pres">
      <dgm:prSet presAssocID="{E28D76A0-CFA1-4A98-A809-3776FABCBA60}" presName="childText" presStyleLbl="bgAcc1" presStyleIdx="7" presStyleCnt="10" custScaleX="233293" custLinFactNeighborX="-3554" custLinFactNeighborY="-18875">
        <dgm:presLayoutVars>
          <dgm:bulletEnabled val="1"/>
        </dgm:presLayoutVars>
      </dgm:prSet>
      <dgm:spPr/>
    </dgm:pt>
    <dgm:pt modelId="{4AC8BF91-E2FF-421B-A102-CFE7AB947D0B}" type="pres">
      <dgm:prSet presAssocID="{3AAD750F-22C0-4643-847A-6A1307189D34}" presName="Name13" presStyleLbl="parChTrans1D2" presStyleIdx="8" presStyleCnt="10"/>
      <dgm:spPr/>
    </dgm:pt>
    <dgm:pt modelId="{2892D989-0473-4EBA-8588-3C1E64808B20}" type="pres">
      <dgm:prSet presAssocID="{F866BC83-2762-4D49-926D-E90223D45EC7}" presName="childText" presStyleLbl="bgAcc1" presStyleIdx="8" presStyleCnt="10" custScaleX="227827" custLinFactNeighborX="-610" custLinFactNeighborY="-9881">
        <dgm:presLayoutVars>
          <dgm:bulletEnabled val="1"/>
        </dgm:presLayoutVars>
      </dgm:prSet>
      <dgm:spPr/>
    </dgm:pt>
    <dgm:pt modelId="{75F3ACBB-B465-4BBA-A886-1FE86F9F9227}" type="pres">
      <dgm:prSet presAssocID="{228E6485-5B1A-4FD7-A6D2-394FEB3A472D}" presName="Name13" presStyleLbl="parChTrans1D2" presStyleIdx="9" presStyleCnt="10"/>
      <dgm:spPr/>
    </dgm:pt>
    <dgm:pt modelId="{D0DA147A-247D-467F-B1A4-399334EFE4C6}" type="pres">
      <dgm:prSet presAssocID="{F16DDBA1-F2D3-4351-8ACD-9C4C91BC4B73}" presName="childText" presStyleLbl="bgAcc1" presStyleIdx="9" presStyleCnt="10" custScaleX="225692" custLinFactNeighborX="1922" custLinFactNeighborY="-2213">
        <dgm:presLayoutVars>
          <dgm:bulletEnabled val="1"/>
        </dgm:presLayoutVars>
      </dgm:prSet>
      <dgm:spPr/>
    </dgm:pt>
  </dgm:ptLst>
  <dgm:cxnLst>
    <dgm:cxn modelId="{42D98A09-C9DE-43A0-A2BF-3C7964DA7F1D}" srcId="{33DD0178-4DF4-4972-902F-6271DC247458}" destId="{FB1A7578-8DFA-45CC-93C1-DE1D3540C81C}" srcOrd="0" destOrd="0" parTransId="{E02742C6-0C90-44BD-A0D6-801E26CF9C42}" sibTransId="{0C4089D6-9970-4EBE-AAFF-FD8FD0ED6396}"/>
    <dgm:cxn modelId="{F2F1650C-DF36-4E97-A7FF-D425D411A397}" srcId="{F06D7214-616C-48E1-8F38-3E84D3764F0C}" destId="{F866BC83-2762-4D49-926D-E90223D45EC7}" srcOrd="2" destOrd="0" parTransId="{3AAD750F-22C0-4643-847A-6A1307189D34}" sibTransId="{E0F5C9B1-D2EE-4EDB-89F2-DB57983E0C3A}"/>
    <dgm:cxn modelId="{55EAC017-2926-45A9-9C07-9487A63B5B68}" type="presOf" srcId="{3B07F2E3-B6AF-4BE4-B146-FC3FD20EB2B3}" destId="{5D9504F8-8A18-465C-BB3B-E68F7713AE81}" srcOrd="0" destOrd="0" presId="urn:microsoft.com/office/officeart/2005/8/layout/hierarchy3"/>
    <dgm:cxn modelId="{88C7F71B-03AE-4B2D-B726-EF6507C1C9C8}" srcId="{FB1A7578-8DFA-45CC-93C1-DE1D3540C81C}" destId="{9970C1B3-A941-48DC-A19D-A7BD006F1B90}" srcOrd="0" destOrd="0" parTransId="{DFAF8AB8-81A9-4C95-821F-4A5F625A5FC6}" sibTransId="{142D6DF4-342C-4753-B229-97DE6C71E870}"/>
    <dgm:cxn modelId="{0A8A941E-A6B9-43D9-9859-5F8266AF918A}" type="presOf" srcId="{92DBE408-7DD3-436F-B179-BC7BCAFB0E06}" destId="{BD5273C5-E89E-4D4D-ACF4-BBA02573072B}" srcOrd="0" destOrd="0" presId="urn:microsoft.com/office/officeart/2005/8/layout/hierarchy3"/>
    <dgm:cxn modelId="{D145AC1E-F390-4C02-8C17-F9E512CDD119}" type="presOf" srcId="{6AE5A311-E0EF-4EEA-B2A0-A0DF87C4A528}" destId="{FFAF5498-7A0B-41DF-9ABF-FD9733015C17}" srcOrd="0" destOrd="0" presId="urn:microsoft.com/office/officeart/2005/8/layout/hierarchy3"/>
    <dgm:cxn modelId="{163D2D1F-8090-4C4A-BF63-98A76FE7A30D}" type="presOf" srcId="{B4FF0E91-0A0B-47D1-A509-9E05E7D1E2E8}" destId="{A3304C92-902A-47C2-BB8C-54C23A5A3C21}" srcOrd="0" destOrd="0" presId="urn:microsoft.com/office/officeart/2005/8/layout/hierarchy3"/>
    <dgm:cxn modelId="{86996420-3944-42DE-839D-36C41DAC8D55}" type="presOf" srcId="{5702638C-F89A-44B6-8D03-1759C4319594}" destId="{EB457FEC-D851-4BEA-BBB6-0B26B6C56FD4}" srcOrd="0" destOrd="0" presId="urn:microsoft.com/office/officeart/2005/8/layout/hierarchy3"/>
    <dgm:cxn modelId="{65A93C29-1024-4FC1-B2DC-A8A6C8755356}" type="presOf" srcId="{DB4E334F-E630-4BAC-953A-42515C0A6C49}" destId="{A47560C0-6B84-4B3F-8320-48332DCC6A17}" srcOrd="0" destOrd="0" presId="urn:microsoft.com/office/officeart/2005/8/layout/hierarchy3"/>
    <dgm:cxn modelId="{DFC8A634-7C06-42D0-9DA6-F21D11748542}" type="presOf" srcId="{FB1A7578-8DFA-45CC-93C1-DE1D3540C81C}" destId="{7F70EDAA-D02D-4818-A26B-1A56ED59D5E5}" srcOrd="0" destOrd="0" presId="urn:microsoft.com/office/officeart/2005/8/layout/hierarchy3"/>
    <dgm:cxn modelId="{B3B41561-BE96-45C0-BEF8-6B37CDF498F5}" type="presOf" srcId="{33DD0178-4DF4-4972-902F-6271DC247458}" destId="{4E52EC61-6A6D-4A0E-A359-074CC07DC70B}" srcOrd="0" destOrd="0" presId="urn:microsoft.com/office/officeart/2005/8/layout/hierarchy3"/>
    <dgm:cxn modelId="{971AAE61-D140-4577-9E61-B7D8A6906320}" type="presOf" srcId="{248AF68C-F55C-4BA4-B42C-C4E3D8EC7406}" destId="{BB60396B-39A3-4577-A1CF-160F39E27D99}" srcOrd="0" destOrd="0" presId="urn:microsoft.com/office/officeart/2005/8/layout/hierarchy3"/>
    <dgm:cxn modelId="{9DF68768-6C8B-4C7C-BA55-61680AB97F52}" type="presOf" srcId="{9970C1B3-A941-48DC-A19D-A7BD006F1B90}" destId="{939DF099-04DD-4B75-9DAF-4531961076E7}" srcOrd="0" destOrd="0" presId="urn:microsoft.com/office/officeart/2005/8/layout/hierarchy3"/>
    <dgm:cxn modelId="{F9DA244B-D6A9-45D8-87C6-EE1366BA658E}" type="presOf" srcId="{E9ECBDE3-C28C-4E9B-8B20-CBA38C01EBC4}" destId="{6005C7F2-AFBA-448E-AF8A-88A088D7C99F}" srcOrd="0" destOrd="0" presId="urn:microsoft.com/office/officeart/2005/8/layout/hierarchy3"/>
    <dgm:cxn modelId="{C8F19B4C-44C6-4C62-8933-6A7CB33F2F54}" type="presOf" srcId="{EDF9D6F5-4E06-4655-81DB-54C82DA1EB6D}" destId="{97C6F9DC-E18A-464F-8EAC-4008E42BA154}" srcOrd="0" destOrd="0" presId="urn:microsoft.com/office/officeart/2005/8/layout/hierarchy3"/>
    <dgm:cxn modelId="{87894D4D-EC34-42C1-90EC-B02D74A40F6E}" srcId="{FB1A7578-8DFA-45CC-93C1-DE1D3540C81C}" destId="{9A13A6A1-F7E8-496C-A39B-B422C89D0CCE}" srcOrd="3" destOrd="0" parTransId="{B4FF0E91-0A0B-47D1-A509-9E05E7D1E2E8}" sibTransId="{03939B7D-9965-4F0B-AB4B-211A2AB8938C}"/>
    <dgm:cxn modelId="{ED6EAD4D-A310-45F8-B5B2-51B8646A2DD1}" type="presOf" srcId="{F16DDBA1-F2D3-4351-8ACD-9C4C91BC4B73}" destId="{D0DA147A-247D-467F-B1A4-399334EFE4C6}" srcOrd="0" destOrd="0" presId="urn:microsoft.com/office/officeart/2005/8/layout/hierarchy3"/>
    <dgm:cxn modelId="{C49FB14F-70D6-48E9-B005-ACE1543CF317}" type="presOf" srcId="{3AAD750F-22C0-4643-847A-6A1307189D34}" destId="{4AC8BF91-E2FF-421B-A102-CFE7AB947D0B}" srcOrd="0" destOrd="0" presId="urn:microsoft.com/office/officeart/2005/8/layout/hierarchy3"/>
    <dgm:cxn modelId="{C72E3658-A360-4928-80FD-88A67C4727B7}" srcId="{FB1A7578-8DFA-45CC-93C1-DE1D3540C81C}" destId="{DB4E334F-E630-4BAC-953A-42515C0A6C49}" srcOrd="4" destOrd="0" parTransId="{3B07F2E3-B6AF-4BE4-B146-FC3FD20EB2B3}" sibTransId="{FE62ABA4-005A-448F-8F3C-F6C2C9A29B0F}"/>
    <dgm:cxn modelId="{B5210159-DFDE-4DD1-92A8-2702AB33D371}" type="presOf" srcId="{228E6485-5B1A-4FD7-A6D2-394FEB3A472D}" destId="{75F3ACBB-B465-4BBA-A886-1FE86F9F9227}" srcOrd="0" destOrd="0" presId="urn:microsoft.com/office/officeart/2005/8/layout/hierarchy3"/>
    <dgm:cxn modelId="{1CD9EA7D-376B-4128-9A3C-2DA8E89775B0}" srcId="{F06D7214-616C-48E1-8F38-3E84D3764F0C}" destId="{F16DDBA1-F2D3-4351-8ACD-9C4C91BC4B73}" srcOrd="3" destOrd="0" parTransId="{228E6485-5B1A-4FD7-A6D2-394FEB3A472D}" sibTransId="{A84A187B-4BE3-487A-99D2-B7146DFA5A36}"/>
    <dgm:cxn modelId="{278BF686-2651-4D03-B2FD-84468295FF88}" type="presOf" srcId="{E28D76A0-CFA1-4A98-A809-3776FABCBA60}" destId="{3B8D90D5-D43A-4E41-AA86-DD6B43ED655F}" srcOrd="0" destOrd="0" presId="urn:microsoft.com/office/officeart/2005/8/layout/hierarchy3"/>
    <dgm:cxn modelId="{C0A2EC88-38EB-43A2-B6BE-683CC5B6F9D6}" srcId="{FB1A7578-8DFA-45CC-93C1-DE1D3540C81C}" destId="{6AE5A311-E0EF-4EEA-B2A0-A0DF87C4A528}" srcOrd="2" destOrd="0" parTransId="{BD3AE8F4-39D8-4285-8772-736A3F0FD6E0}" sibTransId="{8C21CFA6-6B52-4CBC-8978-931D9903A9C3}"/>
    <dgm:cxn modelId="{9C43C895-F5CA-45FF-A784-1916EA482054}" srcId="{33DD0178-4DF4-4972-902F-6271DC247458}" destId="{F06D7214-616C-48E1-8F38-3E84D3764F0C}" srcOrd="1" destOrd="0" parTransId="{9881B3B6-3E17-4337-AB0D-8E6BA8E19C7D}" sibTransId="{7C532562-2C1E-45A4-A61D-274FBB638AE5}"/>
    <dgm:cxn modelId="{D4E11FA7-D283-43D0-99F8-C54867C549DC}" type="presOf" srcId="{F866BC83-2762-4D49-926D-E90223D45EC7}" destId="{2892D989-0473-4EBA-8588-3C1E64808B20}" srcOrd="0" destOrd="0" presId="urn:microsoft.com/office/officeart/2005/8/layout/hierarchy3"/>
    <dgm:cxn modelId="{64A26EA7-72D0-4907-8675-8F264D7F146D}" type="presOf" srcId="{6183B14E-DE28-4175-8AA7-3D1AC3B02D87}" destId="{1F8D0D36-5CF4-4560-B920-DA8213037717}" srcOrd="0" destOrd="0" presId="urn:microsoft.com/office/officeart/2005/8/layout/hierarchy3"/>
    <dgm:cxn modelId="{E8C9ACAB-22B2-4D14-81D7-CD1FEA6FB1C7}" srcId="{FB1A7578-8DFA-45CC-93C1-DE1D3540C81C}" destId="{248AF68C-F55C-4BA4-B42C-C4E3D8EC7406}" srcOrd="5" destOrd="0" parTransId="{5CE6DB09-6FAC-4D05-A1C3-8800A1FADDAF}" sibTransId="{E190732F-EBF4-4390-B681-81C7C4B48E76}"/>
    <dgm:cxn modelId="{7B1EDEAE-5D32-4220-93DD-23BD3546DF4E}" type="presOf" srcId="{FB1A7578-8DFA-45CC-93C1-DE1D3540C81C}" destId="{FF47F1E9-04BC-4B73-B518-6E32093C019B}" srcOrd="1" destOrd="0" presId="urn:microsoft.com/office/officeart/2005/8/layout/hierarchy3"/>
    <dgm:cxn modelId="{DBE566BA-5FF8-4406-8987-EAC963B653B6}" type="presOf" srcId="{BD3AE8F4-39D8-4285-8772-736A3F0FD6E0}" destId="{01FB648C-0A18-4132-BB95-4EBFAEBABB91}" srcOrd="0" destOrd="0" presId="urn:microsoft.com/office/officeart/2005/8/layout/hierarchy3"/>
    <dgm:cxn modelId="{7F9D42BB-937B-4907-B1DE-A9170225715C}" type="presOf" srcId="{5CE6DB09-6FAC-4D05-A1C3-8800A1FADDAF}" destId="{E89D3AAB-228E-4A8C-B701-E28D1A33BF81}" srcOrd="0" destOrd="0" presId="urn:microsoft.com/office/officeart/2005/8/layout/hierarchy3"/>
    <dgm:cxn modelId="{02482FBE-01C7-4245-B778-F2C2DADA6DB4}" type="presOf" srcId="{9A13A6A1-F7E8-496C-A39B-B422C89D0CCE}" destId="{87B7EF1A-C820-4AC9-BB1E-6E95F68297A1}" srcOrd="0" destOrd="0" presId="urn:microsoft.com/office/officeart/2005/8/layout/hierarchy3"/>
    <dgm:cxn modelId="{C7EEEBC2-3667-4C26-85DB-8C7710DA5354}" srcId="{FB1A7578-8DFA-45CC-93C1-DE1D3540C81C}" destId="{6183B14E-DE28-4175-8AA7-3D1AC3B02D87}" srcOrd="1" destOrd="0" parTransId="{EDF9D6F5-4E06-4655-81DB-54C82DA1EB6D}" sibTransId="{7CE27F51-F0C1-4EEA-80DC-4387DE92C2AE}"/>
    <dgm:cxn modelId="{BD0A86D3-FD28-487D-AA26-5156B6328F9A}" type="presOf" srcId="{F06D7214-616C-48E1-8F38-3E84D3764F0C}" destId="{51B4F6AA-A1A5-4ED6-9D26-D50B1B647219}" srcOrd="1" destOrd="0" presId="urn:microsoft.com/office/officeart/2005/8/layout/hierarchy3"/>
    <dgm:cxn modelId="{47F5AAD3-7F88-497E-89B5-C4181209AE0E}" type="presOf" srcId="{F06D7214-616C-48E1-8F38-3E84D3764F0C}" destId="{ABE80924-0EEC-4758-B0B3-559F8A0E4256}" srcOrd="0" destOrd="0" presId="urn:microsoft.com/office/officeart/2005/8/layout/hierarchy3"/>
    <dgm:cxn modelId="{6509FED3-B857-4599-BA5C-53BBC5348934}" srcId="{F06D7214-616C-48E1-8F38-3E84D3764F0C}" destId="{92DBE408-7DD3-436F-B179-BC7BCAFB0E06}" srcOrd="0" destOrd="0" parTransId="{E9ECBDE3-C28C-4E9B-8B20-CBA38C01EBC4}" sibTransId="{C34EAAF7-1948-41BD-8133-C3927261ABE7}"/>
    <dgm:cxn modelId="{0E7129F3-43AB-4345-B60A-51E231FF0F9A}" type="presOf" srcId="{DFAF8AB8-81A9-4C95-821F-4A5F625A5FC6}" destId="{83D90A7F-9AA2-4F63-910C-5CAB778E5CCF}" srcOrd="0" destOrd="0" presId="urn:microsoft.com/office/officeart/2005/8/layout/hierarchy3"/>
    <dgm:cxn modelId="{79F8FAF7-445F-49B5-84F1-54DF1300B882}" srcId="{F06D7214-616C-48E1-8F38-3E84D3764F0C}" destId="{E28D76A0-CFA1-4A98-A809-3776FABCBA60}" srcOrd="1" destOrd="0" parTransId="{5702638C-F89A-44B6-8D03-1759C4319594}" sibTransId="{3CB35E44-6707-4081-9F38-3539CB1C3D79}"/>
    <dgm:cxn modelId="{74F7F6A8-13EB-4E5B-ADD7-723EE9F71581}" type="presParOf" srcId="{4E52EC61-6A6D-4A0E-A359-074CC07DC70B}" destId="{9C6E90D1-1EE0-49E9-928D-BD527094609E}" srcOrd="0" destOrd="0" presId="urn:microsoft.com/office/officeart/2005/8/layout/hierarchy3"/>
    <dgm:cxn modelId="{E3A3584E-BB23-4FF3-8273-4B14F4A31B38}" type="presParOf" srcId="{9C6E90D1-1EE0-49E9-928D-BD527094609E}" destId="{6D99164C-2050-4A93-89D2-A124A2A203A4}" srcOrd="0" destOrd="0" presId="urn:microsoft.com/office/officeart/2005/8/layout/hierarchy3"/>
    <dgm:cxn modelId="{FF2B3F63-7EB0-407B-A198-73868C80F001}" type="presParOf" srcId="{6D99164C-2050-4A93-89D2-A124A2A203A4}" destId="{7F70EDAA-D02D-4818-A26B-1A56ED59D5E5}" srcOrd="0" destOrd="0" presId="urn:microsoft.com/office/officeart/2005/8/layout/hierarchy3"/>
    <dgm:cxn modelId="{5065ABE7-BFD0-48FE-9003-C190563CDC92}" type="presParOf" srcId="{6D99164C-2050-4A93-89D2-A124A2A203A4}" destId="{FF47F1E9-04BC-4B73-B518-6E32093C019B}" srcOrd="1" destOrd="0" presId="urn:microsoft.com/office/officeart/2005/8/layout/hierarchy3"/>
    <dgm:cxn modelId="{CF46D62A-6EF7-4511-A820-5C1EDF1E6E40}" type="presParOf" srcId="{9C6E90D1-1EE0-49E9-928D-BD527094609E}" destId="{F6D78B9E-7930-48EC-9C11-D5BF5BCAE47E}" srcOrd="1" destOrd="0" presId="urn:microsoft.com/office/officeart/2005/8/layout/hierarchy3"/>
    <dgm:cxn modelId="{99549C93-2DD7-4C15-A688-292C4739C9A9}" type="presParOf" srcId="{F6D78B9E-7930-48EC-9C11-D5BF5BCAE47E}" destId="{83D90A7F-9AA2-4F63-910C-5CAB778E5CCF}" srcOrd="0" destOrd="0" presId="urn:microsoft.com/office/officeart/2005/8/layout/hierarchy3"/>
    <dgm:cxn modelId="{EEF90B04-B98C-4DE5-8626-88371ABCEF22}" type="presParOf" srcId="{F6D78B9E-7930-48EC-9C11-D5BF5BCAE47E}" destId="{939DF099-04DD-4B75-9DAF-4531961076E7}" srcOrd="1" destOrd="0" presId="urn:microsoft.com/office/officeart/2005/8/layout/hierarchy3"/>
    <dgm:cxn modelId="{DC24C044-FD26-4AB7-BD89-627DAC4258CB}" type="presParOf" srcId="{F6D78B9E-7930-48EC-9C11-D5BF5BCAE47E}" destId="{97C6F9DC-E18A-464F-8EAC-4008E42BA154}" srcOrd="2" destOrd="0" presId="urn:microsoft.com/office/officeart/2005/8/layout/hierarchy3"/>
    <dgm:cxn modelId="{88D477B4-2B70-4B53-A0E6-68671E6C6F6F}" type="presParOf" srcId="{F6D78B9E-7930-48EC-9C11-D5BF5BCAE47E}" destId="{1F8D0D36-5CF4-4560-B920-DA8213037717}" srcOrd="3" destOrd="0" presId="urn:microsoft.com/office/officeart/2005/8/layout/hierarchy3"/>
    <dgm:cxn modelId="{0594EB03-A5B8-405B-8C39-6BA3C6689F01}" type="presParOf" srcId="{F6D78B9E-7930-48EC-9C11-D5BF5BCAE47E}" destId="{01FB648C-0A18-4132-BB95-4EBFAEBABB91}" srcOrd="4" destOrd="0" presId="urn:microsoft.com/office/officeart/2005/8/layout/hierarchy3"/>
    <dgm:cxn modelId="{501B96DB-8232-48BE-A6BF-D4A862315A97}" type="presParOf" srcId="{F6D78B9E-7930-48EC-9C11-D5BF5BCAE47E}" destId="{FFAF5498-7A0B-41DF-9ABF-FD9733015C17}" srcOrd="5" destOrd="0" presId="urn:microsoft.com/office/officeart/2005/8/layout/hierarchy3"/>
    <dgm:cxn modelId="{BDCBDA06-C172-4F22-8D9E-8F039CD2000C}" type="presParOf" srcId="{F6D78B9E-7930-48EC-9C11-D5BF5BCAE47E}" destId="{A3304C92-902A-47C2-BB8C-54C23A5A3C21}" srcOrd="6" destOrd="0" presId="urn:microsoft.com/office/officeart/2005/8/layout/hierarchy3"/>
    <dgm:cxn modelId="{0DA178F0-A7B3-49B1-A360-C531BAF43B65}" type="presParOf" srcId="{F6D78B9E-7930-48EC-9C11-D5BF5BCAE47E}" destId="{87B7EF1A-C820-4AC9-BB1E-6E95F68297A1}" srcOrd="7" destOrd="0" presId="urn:microsoft.com/office/officeart/2005/8/layout/hierarchy3"/>
    <dgm:cxn modelId="{7959D629-9ED5-402A-A56E-C3FA081D5F92}" type="presParOf" srcId="{F6D78B9E-7930-48EC-9C11-D5BF5BCAE47E}" destId="{5D9504F8-8A18-465C-BB3B-E68F7713AE81}" srcOrd="8" destOrd="0" presId="urn:microsoft.com/office/officeart/2005/8/layout/hierarchy3"/>
    <dgm:cxn modelId="{F7E428FF-2A35-4F1C-B056-19594823B96C}" type="presParOf" srcId="{F6D78B9E-7930-48EC-9C11-D5BF5BCAE47E}" destId="{A47560C0-6B84-4B3F-8320-48332DCC6A17}" srcOrd="9" destOrd="0" presId="urn:microsoft.com/office/officeart/2005/8/layout/hierarchy3"/>
    <dgm:cxn modelId="{59D77DF3-346F-4AAD-B3CE-B0928294B84B}" type="presParOf" srcId="{F6D78B9E-7930-48EC-9C11-D5BF5BCAE47E}" destId="{E89D3AAB-228E-4A8C-B701-E28D1A33BF81}" srcOrd="10" destOrd="0" presId="urn:microsoft.com/office/officeart/2005/8/layout/hierarchy3"/>
    <dgm:cxn modelId="{4367188B-0652-462F-820B-1DAD3E1F0E17}" type="presParOf" srcId="{F6D78B9E-7930-48EC-9C11-D5BF5BCAE47E}" destId="{BB60396B-39A3-4577-A1CF-160F39E27D99}" srcOrd="11" destOrd="0" presId="urn:microsoft.com/office/officeart/2005/8/layout/hierarchy3"/>
    <dgm:cxn modelId="{004371A2-3E47-418F-A637-802B01CD01AB}" type="presParOf" srcId="{4E52EC61-6A6D-4A0E-A359-074CC07DC70B}" destId="{0E89A30B-11C4-4B22-80AF-0458A1010167}" srcOrd="1" destOrd="0" presId="urn:microsoft.com/office/officeart/2005/8/layout/hierarchy3"/>
    <dgm:cxn modelId="{52A1D42B-FAD5-4ED3-8FF7-067032F900B7}" type="presParOf" srcId="{0E89A30B-11C4-4B22-80AF-0458A1010167}" destId="{3EA0D27D-62DE-4141-9DE1-C6F0DEFB43D7}" srcOrd="0" destOrd="0" presId="urn:microsoft.com/office/officeart/2005/8/layout/hierarchy3"/>
    <dgm:cxn modelId="{B2193E4B-9B58-4AFE-AD0D-2FD99E6283AC}" type="presParOf" srcId="{3EA0D27D-62DE-4141-9DE1-C6F0DEFB43D7}" destId="{ABE80924-0EEC-4758-B0B3-559F8A0E4256}" srcOrd="0" destOrd="0" presId="urn:microsoft.com/office/officeart/2005/8/layout/hierarchy3"/>
    <dgm:cxn modelId="{FBD4D18F-2CE6-426E-8A05-92A74781D253}" type="presParOf" srcId="{3EA0D27D-62DE-4141-9DE1-C6F0DEFB43D7}" destId="{51B4F6AA-A1A5-4ED6-9D26-D50B1B647219}" srcOrd="1" destOrd="0" presId="urn:microsoft.com/office/officeart/2005/8/layout/hierarchy3"/>
    <dgm:cxn modelId="{F6550C8B-3385-4C74-A900-581AFF334477}" type="presParOf" srcId="{0E89A30B-11C4-4B22-80AF-0458A1010167}" destId="{F65C8FC6-0F05-48A8-B453-19C08FB321F3}" srcOrd="1" destOrd="0" presId="urn:microsoft.com/office/officeart/2005/8/layout/hierarchy3"/>
    <dgm:cxn modelId="{CB894BA3-1A54-4232-9201-ED99832741C0}" type="presParOf" srcId="{F65C8FC6-0F05-48A8-B453-19C08FB321F3}" destId="{6005C7F2-AFBA-448E-AF8A-88A088D7C99F}" srcOrd="0" destOrd="0" presId="urn:microsoft.com/office/officeart/2005/8/layout/hierarchy3"/>
    <dgm:cxn modelId="{A976AACB-6ECC-4EC7-83FF-58B2A0CD4495}" type="presParOf" srcId="{F65C8FC6-0F05-48A8-B453-19C08FB321F3}" destId="{BD5273C5-E89E-4D4D-ACF4-BBA02573072B}" srcOrd="1" destOrd="0" presId="urn:microsoft.com/office/officeart/2005/8/layout/hierarchy3"/>
    <dgm:cxn modelId="{36D33959-2A2C-4C67-A521-716542E9D279}" type="presParOf" srcId="{F65C8FC6-0F05-48A8-B453-19C08FB321F3}" destId="{EB457FEC-D851-4BEA-BBB6-0B26B6C56FD4}" srcOrd="2" destOrd="0" presId="urn:microsoft.com/office/officeart/2005/8/layout/hierarchy3"/>
    <dgm:cxn modelId="{CF30D151-D6A1-40E1-86FA-44B015D1C377}" type="presParOf" srcId="{F65C8FC6-0F05-48A8-B453-19C08FB321F3}" destId="{3B8D90D5-D43A-4E41-AA86-DD6B43ED655F}" srcOrd="3" destOrd="0" presId="urn:microsoft.com/office/officeart/2005/8/layout/hierarchy3"/>
    <dgm:cxn modelId="{9F6FF9B2-5EAB-4DD6-A0EF-C4C095A15F75}" type="presParOf" srcId="{F65C8FC6-0F05-48A8-B453-19C08FB321F3}" destId="{4AC8BF91-E2FF-421B-A102-CFE7AB947D0B}" srcOrd="4" destOrd="0" presId="urn:microsoft.com/office/officeart/2005/8/layout/hierarchy3"/>
    <dgm:cxn modelId="{DAF076FA-07E9-4656-9715-6F242F4CD880}" type="presParOf" srcId="{F65C8FC6-0F05-48A8-B453-19C08FB321F3}" destId="{2892D989-0473-4EBA-8588-3C1E64808B20}" srcOrd="5" destOrd="0" presId="urn:microsoft.com/office/officeart/2005/8/layout/hierarchy3"/>
    <dgm:cxn modelId="{8F47BDAA-0BCE-4677-9F8F-CF08D29FC4E0}" type="presParOf" srcId="{F65C8FC6-0F05-48A8-B453-19C08FB321F3}" destId="{75F3ACBB-B465-4BBA-A886-1FE86F9F9227}" srcOrd="6" destOrd="0" presId="urn:microsoft.com/office/officeart/2005/8/layout/hierarchy3"/>
    <dgm:cxn modelId="{4F813C11-D146-4ADB-9607-6D74EE969256}" type="presParOf" srcId="{F65C8FC6-0F05-48A8-B453-19C08FB321F3}" destId="{D0DA147A-247D-467F-B1A4-399334EFE4C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7278E-7232-4DE8-A136-3B5CC5A803B8}">
      <dsp:nvSpPr>
        <dsp:cNvPr id="0" name=""/>
        <dsp:cNvSpPr/>
      </dsp:nvSpPr>
      <dsp:spPr>
        <a:xfrm>
          <a:off x="2926225" y="0"/>
          <a:ext cx="3292004" cy="838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Goal</a:t>
          </a:r>
          <a:endParaRPr lang="en-US" sz="4200" kern="1200" dirty="0"/>
        </a:p>
      </dsp:txBody>
      <dsp:txXfrm>
        <a:off x="2967142" y="40917"/>
        <a:ext cx="3210170" cy="756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C2194-D942-42FF-BE53-BEBC7A413D1F}">
      <dsp:nvSpPr>
        <dsp:cNvPr id="0" name=""/>
        <dsp:cNvSpPr/>
      </dsp:nvSpPr>
      <dsp:spPr>
        <a:xfrm>
          <a:off x="0" y="1380693"/>
          <a:ext cx="9145008" cy="1977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To Enhance routine</a:t>
          </a:r>
          <a:r>
            <a:rPr lang="en-US" sz="36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 screening and management</a:t>
          </a:r>
          <a:r>
            <a:rPr lang="en-US" sz="3600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 of common mental illness (MH) among recipients of care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96524" y="1477217"/>
        <a:ext cx="8951960" cy="1784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21753-2E76-4EB5-9B35-2D22EA2D7DB4}">
      <dsp:nvSpPr>
        <dsp:cNvPr id="0" name=""/>
        <dsp:cNvSpPr/>
      </dsp:nvSpPr>
      <dsp:spPr>
        <a:xfrm>
          <a:off x="0" y="11354"/>
          <a:ext cx="914445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Strategies</a:t>
          </a:r>
          <a:endParaRPr lang="en-US" sz="3400" kern="1200"/>
        </a:p>
      </dsp:txBody>
      <dsp:txXfrm>
        <a:off x="39809" y="51163"/>
        <a:ext cx="9064838" cy="735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1BE30-12D8-423C-A713-A05F7666312D}">
      <dsp:nvSpPr>
        <dsp:cNvPr id="0" name=""/>
        <dsp:cNvSpPr/>
      </dsp:nvSpPr>
      <dsp:spPr>
        <a:xfrm>
          <a:off x="2" y="0"/>
          <a:ext cx="9782200" cy="47386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61341-8D82-4FAA-BC9F-D3DF3ED3C169}">
      <dsp:nvSpPr>
        <dsp:cNvPr id="0" name=""/>
        <dsp:cNvSpPr/>
      </dsp:nvSpPr>
      <dsp:spPr>
        <a:xfrm>
          <a:off x="139665" y="957015"/>
          <a:ext cx="4432561" cy="2789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Need assessment was conducted in 5 regions to inform mental health integration (MHI) approach into HIV care</a:t>
          </a:r>
          <a:endParaRPr lang="en-US" sz="1600" kern="1200" dirty="0"/>
        </a:p>
      </dsp:txBody>
      <dsp:txXfrm>
        <a:off x="275836" y="1093186"/>
        <a:ext cx="4160219" cy="2517134"/>
      </dsp:txXfrm>
    </dsp:sp>
    <dsp:sp modelId="{44F3571E-23B5-4676-AF63-B0BFA1FC2BB4}">
      <dsp:nvSpPr>
        <dsp:cNvPr id="0" name=""/>
        <dsp:cNvSpPr/>
      </dsp:nvSpPr>
      <dsp:spPr>
        <a:xfrm>
          <a:off x="4711897" y="1018580"/>
          <a:ext cx="4432561" cy="2912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b="1" kern="1200"/>
            <a:t>Based on the needs assessment findings, necessary materials were developed:</a:t>
          </a:r>
          <a:endParaRPr lang="en-US" sz="1800" kern="1200"/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/>
            <a:t>MHI training curriculum</a:t>
          </a: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/>
            <a:t>Screening checklist and referral form </a:t>
          </a: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 dirty="0"/>
            <a:t>Client education materials in local language</a:t>
          </a: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/>
            <a:t>Provider support tools and standard operation procedures for MH services</a:t>
          </a: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/>
            <a:t>Case managers logbook and monthly reporting form</a:t>
          </a:r>
          <a:r>
            <a:rPr lang="en-US" sz="1200" kern="1200"/>
            <a:t>. </a:t>
          </a:r>
        </a:p>
      </dsp:txBody>
      <dsp:txXfrm>
        <a:off x="4854077" y="1160760"/>
        <a:ext cx="4148201" cy="26282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FDC22-2579-41E9-894E-C6176D800514}">
      <dsp:nvSpPr>
        <dsp:cNvPr id="0" name=""/>
        <dsp:cNvSpPr/>
      </dsp:nvSpPr>
      <dsp:spPr>
        <a:xfrm>
          <a:off x="0" y="11354"/>
          <a:ext cx="914445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MHI Workflow</a:t>
          </a:r>
          <a:endParaRPr lang="en-US" sz="3400" kern="1200"/>
        </a:p>
      </dsp:txBody>
      <dsp:txXfrm>
        <a:off x="39809" y="51163"/>
        <a:ext cx="9064838" cy="7358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63935-93AB-48BA-AC0D-7A0B52F1F54E}">
      <dsp:nvSpPr>
        <dsp:cNvPr id="0" name=""/>
        <dsp:cNvSpPr/>
      </dsp:nvSpPr>
      <dsp:spPr>
        <a:xfrm>
          <a:off x="0" y="4068887"/>
          <a:ext cx="4358404" cy="66753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Clinicians will complete a feedback form and revert back to ACMs for documentation and record keeping.</a:t>
          </a:r>
        </a:p>
      </dsp:txBody>
      <dsp:txXfrm>
        <a:off x="0" y="4068887"/>
        <a:ext cx="4358404" cy="667534"/>
      </dsp:txXfrm>
    </dsp:sp>
    <dsp:sp modelId="{2315CA6B-D35F-48EA-AFC0-0EEF214FCA75}">
      <dsp:nvSpPr>
        <dsp:cNvPr id="0" name=""/>
        <dsp:cNvSpPr/>
      </dsp:nvSpPr>
      <dsp:spPr>
        <a:xfrm rot="10800000">
          <a:off x="0" y="3052232"/>
          <a:ext cx="4358404" cy="1026668"/>
        </a:xfrm>
        <a:prstGeom prst="upArrowCallout">
          <a:avLst/>
        </a:prstGeom>
        <a:solidFill>
          <a:schemeClr val="accent1">
            <a:shade val="80000"/>
            <a:hueOff val="108396"/>
            <a:satOff val="-8729"/>
            <a:lumOff val="88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Clinicians at ART/ psychiatric clinic will review ACM assessment, re-assess the client and manage accordingly.</a:t>
          </a:r>
        </a:p>
      </dsp:txBody>
      <dsp:txXfrm rot="10800000">
        <a:off x="0" y="3052232"/>
        <a:ext cx="4358404" cy="667098"/>
      </dsp:txXfrm>
    </dsp:sp>
    <dsp:sp modelId="{48ABBF73-7FC3-4C57-B51B-838312D99825}">
      <dsp:nvSpPr>
        <dsp:cNvPr id="0" name=""/>
        <dsp:cNvSpPr/>
      </dsp:nvSpPr>
      <dsp:spPr>
        <a:xfrm rot="10800000">
          <a:off x="0" y="2035576"/>
          <a:ext cx="4358404" cy="1026668"/>
        </a:xfrm>
        <a:prstGeom prst="upArrowCallout">
          <a:avLst/>
        </a:prstGeom>
        <a:solidFill>
          <a:schemeClr val="accent1">
            <a:shade val="80000"/>
            <a:hueOff val="216793"/>
            <a:satOff val="-17459"/>
            <a:lumOff val="176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solidFill>
                <a:schemeClr val="tx1"/>
              </a:solidFill>
            </a:rPr>
            <a:t>ACM escort clients who screen positive to the ART clinic/psychiatric clinic at the HF and serve as an ongoing link between the psychiatric and ART clinics, facilitating communication, documentation and follow-up. </a:t>
          </a:r>
          <a:endParaRPr lang="en-ZA" sz="1200" kern="1200">
            <a:solidFill>
              <a:schemeClr val="tx1"/>
            </a:solidFill>
          </a:endParaRPr>
        </a:p>
      </dsp:txBody>
      <dsp:txXfrm rot="10800000">
        <a:off x="0" y="2035576"/>
        <a:ext cx="4358404" cy="667098"/>
      </dsp:txXfrm>
    </dsp:sp>
    <dsp:sp modelId="{835FA332-2B7E-43AF-952E-0A403D213C16}">
      <dsp:nvSpPr>
        <dsp:cNvPr id="0" name=""/>
        <dsp:cNvSpPr/>
      </dsp:nvSpPr>
      <dsp:spPr>
        <a:xfrm rot="10800000">
          <a:off x="0" y="1018920"/>
          <a:ext cx="4358404" cy="1026668"/>
        </a:xfrm>
        <a:prstGeom prst="upArrowCallout">
          <a:avLst/>
        </a:prstGeom>
        <a:solidFill>
          <a:schemeClr val="accent1">
            <a:shade val="80000"/>
            <a:hueOff val="325189"/>
            <a:satOff val="-26188"/>
            <a:lumOff val="265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solidFill>
                <a:schemeClr val="tx1"/>
              </a:solidFill>
            </a:rPr>
            <a:t>Eligible clients identified and linked to ACM, who screen them using the MHI screening tool and attach it to the client chart. </a:t>
          </a:r>
          <a:endParaRPr lang="en-ZA" sz="1200" kern="1200">
            <a:solidFill>
              <a:schemeClr val="tx1"/>
            </a:solidFill>
          </a:endParaRPr>
        </a:p>
      </dsp:txBody>
      <dsp:txXfrm rot="10800000">
        <a:off x="0" y="1018920"/>
        <a:ext cx="4358404" cy="667098"/>
      </dsp:txXfrm>
    </dsp:sp>
    <dsp:sp modelId="{3F68E7D1-3340-4295-AA5E-A780CCC53382}">
      <dsp:nvSpPr>
        <dsp:cNvPr id="0" name=""/>
        <dsp:cNvSpPr/>
      </dsp:nvSpPr>
      <dsp:spPr>
        <a:xfrm rot="10800000">
          <a:off x="0" y="2265"/>
          <a:ext cx="4358404" cy="1026668"/>
        </a:xfrm>
        <a:prstGeom prst="upArrowCallout">
          <a:avLst/>
        </a:prstGeom>
        <a:solidFill>
          <a:schemeClr val="accent1">
            <a:shade val="80000"/>
            <a:hueOff val="433586"/>
            <a:satOff val="-34917"/>
            <a:lumOff val="35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Adherence Case Mangers (ACM) or Adherence Supporters provide health education on MH in client waiting areas.</a:t>
          </a:r>
          <a:endParaRPr lang="en-ZA" sz="1200" kern="1200" dirty="0">
            <a:solidFill>
              <a:schemeClr val="tx1"/>
            </a:solidFill>
          </a:endParaRPr>
        </a:p>
      </dsp:txBody>
      <dsp:txXfrm rot="10800000">
        <a:off x="0" y="2265"/>
        <a:ext cx="4358404" cy="6670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897AD-57EA-4BD3-BCF6-B23DD7A82B22}">
      <dsp:nvSpPr>
        <dsp:cNvPr id="0" name=""/>
        <dsp:cNvSpPr/>
      </dsp:nvSpPr>
      <dsp:spPr>
        <a:xfrm>
          <a:off x="1412430" y="0"/>
          <a:ext cx="6319594" cy="838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Eligibility for MHI Screening</a:t>
          </a:r>
          <a:endParaRPr lang="en-US" sz="4000" kern="1200"/>
        </a:p>
      </dsp:txBody>
      <dsp:txXfrm>
        <a:off x="1453347" y="40917"/>
        <a:ext cx="6237760" cy="7563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0EDAA-D02D-4818-A26B-1A56ED59D5E5}">
      <dsp:nvSpPr>
        <dsp:cNvPr id="0" name=""/>
        <dsp:cNvSpPr/>
      </dsp:nvSpPr>
      <dsp:spPr>
        <a:xfrm>
          <a:off x="105671" y="0"/>
          <a:ext cx="2174064" cy="586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I. MHI priority clients – </a:t>
          </a:r>
          <a:r>
            <a:rPr lang="en-US" sz="1800" b="1" kern="1200" err="1"/>
            <a:t>RoC</a:t>
          </a:r>
          <a:r>
            <a:rPr lang="en-US" sz="1800" b="1" kern="1200"/>
            <a:t> on ART</a:t>
          </a:r>
          <a:endParaRPr lang="en-US" sz="1800" kern="1200"/>
        </a:p>
      </dsp:txBody>
      <dsp:txXfrm>
        <a:off x="122840" y="17169"/>
        <a:ext cx="2139726" cy="551846"/>
      </dsp:txXfrm>
    </dsp:sp>
    <dsp:sp modelId="{83D90A7F-9AA2-4F63-910C-5CAB778E5CCF}">
      <dsp:nvSpPr>
        <dsp:cNvPr id="0" name=""/>
        <dsp:cNvSpPr/>
      </dsp:nvSpPr>
      <dsp:spPr>
        <a:xfrm>
          <a:off x="323078" y="586184"/>
          <a:ext cx="292234" cy="433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996"/>
              </a:lnTo>
              <a:lnTo>
                <a:pt x="292234" y="433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DF099-04DD-4B75-9DAF-4531961076E7}">
      <dsp:nvSpPr>
        <dsp:cNvPr id="0" name=""/>
        <dsp:cNvSpPr/>
      </dsp:nvSpPr>
      <dsp:spPr>
        <a:xfrm>
          <a:off x="615312" y="727089"/>
          <a:ext cx="1883106" cy="586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1. Newly initiated  on ART</a:t>
          </a:r>
          <a:endParaRPr lang="en-US" sz="1400" kern="1200"/>
        </a:p>
      </dsp:txBody>
      <dsp:txXfrm>
        <a:off x="632481" y="744258"/>
        <a:ext cx="1848768" cy="551846"/>
      </dsp:txXfrm>
    </dsp:sp>
    <dsp:sp modelId="{97C6F9DC-E18A-464F-8EAC-4008E42BA154}">
      <dsp:nvSpPr>
        <dsp:cNvPr id="0" name=""/>
        <dsp:cNvSpPr/>
      </dsp:nvSpPr>
      <dsp:spPr>
        <a:xfrm>
          <a:off x="323078" y="586184"/>
          <a:ext cx="288548" cy="1148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895"/>
              </a:lnTo>
              <a:lnTo>
                <a:pt x="288548" y="1148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D0D36-5CF4-4560-B920-DA8213037717}">
      <dsp:nvSpPr>
        <dsp:cNvPr id="0" name=""/>
        <dsp:cNvSpPr/>
      </dsp:nvSpPr>
      <dsp:spPr>
        <a:xfrm>
          <a:off x="611626" y="1441988"/>
          <a:ext cx="1885891" cy="586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2. Unsuppressed viral load</a:t>
          </a:r>
          <a:endParaRPr lang="en-US" sz="1400" kern="1200"/>
        </a:p>
      </dsp:txBody>
      <dsp:txXfrm>
        <a:off x="628795" y="1459157"/>
        <a:ext cx="1851553" cy="551846"/>
      </dsp:txXfrm>
    </dsp:sp>
    <dsp:sp modelId="{01FB648C-0A18-4132-BB95-4EBFAEBABB91}">
      <dsp:nvSpPr>
        <dsp:cNvPr id="0" name=""/>
        <dsp:cNvSpPr/>
      </dsp:nvSpPr>
      <dsp:spPr>
        <a:xfrm>
          <a:off x="323078" y="586184"/>
          <a:ext cx="327405" cy="1831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214"/>
              </a:lnTo>
              <a:lnTo>
                <a:pt x="327405" y="1831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F5498-7A0B-41DF-9ABF-FD9733015C17}">
      <dsp:nvSpPr>
        <dsp:cNvPr id="0" name=""/>
        <dsp:cNvSpPr/>
      </dsp:nvSpPr>
      <dsp:spPr>
        <a:xfrm>
          <a:off x="650483" y="2136909"/>
          <a:ext cx="1839465" cy="560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3.  Re-starting ART</a:t>
          </a:r>
          <a:endParaRPr lang="en-US" sz="1400" kern="1200"/>
        </a:p>
      </dsp:txBody>
      <dsp:txXfrm>
        <a:off x="666913" y="2153339"/>
        <a:ext cx="1806605" cy="528118"/>
      </dsp:txXfrm>
    </dsp:sp>
    <dsp:sp modelId="{A3304C92-902A-47C2-BB8C-54C23A5A3C21}">
      <dsp:nvSpPr>
        <dsp:cNvPr id="0" name=""/>
        <dsp:cNvSpPr/>
      </dsp:nvSpPr>
      <dsp:spPr>
        <a:xfrm>
          <a:off x="323078" y="586184"/>
          <a:ext cx="338641" cy="2521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106"/>
              </a:lnTo>
              <a:lnTo>
                <a:pt x="338641" y="2521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7EF1A-C820-4AC9-BB1E-6E95F68297A1}">
      <dsp:nvSpPr>
        <dsp:cNvPr id="0" name=""/>
        <dsp:cNvSpPr/>
      </dsp:nvSpPr>
      <dsp:spPr>
        <a:xfrm>
          <a:off x="661719" y="2814199"/>
          <a:ext cx="1855972" cy="586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4. Adherence challenges</a:t>
          </a:r>
          <a:endParaRPr lang="en-US" sz="1400" kern="1200"/>
        </a:p>
      </dsp:txBody>
      <dsp:txXfrm>
        <a:off x="678888" y="2831368"/>
        <a:ext cx="1821634" cy="551846"/>
      </dsp:txXfrm>
    </dsp:sp>
    <dsp:sp modelId="{5D9504F8-8A18-465C-BB3B-E68F7713AE81}">
      <dsp:nvSpPr>
        <dsp:cNvPr id="0" name=""/>
        <dsp:cNvSpPr/>
      </dsp:nvSpPr>
      <dsp:spPr>
        <a:xfrm>
          <a:off x="323078" y="586184"/>
          <a:ext cx="338641" cy="3256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6258"/>
              </a:lnTo>
              <a:lnTo>
                <a:pt x="338641" y="3256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560C0-6B84-4B3F-8320-48332DCC6A17}">
      <dsp:nvSpPr>
        <dsp:cNvPr id="0" name=""/>
        <dsp:cNvSpPr/>
      </dsp:nvSpPr>
      <dsp:spPr>
        <a:xfrm>
          <a:off x="661719" y="3549350"/>
          <a:ext cx="1899566" cy="586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5. Challenges with  disclosure</a:t>
          </a:r>
          <a:endParaRPr lang="en-US" sz="1400" kern="1200"/>
        </a:p>
      </dsp:txBody>
      <dsp:txXfrm>
        <a:off x="678888" y="3566519"/>
        <a:ext cx="1865228" cy="551846"/>
      </dsp:txXfrm>
    </dsp:sp>
    <dsp:sp modelId="{E89D3AAB-228E-4A8C-B701-E28D1A33BF81}">
      <dsp:nvSpPr>
        <dsp:cNvPr id="0" name=""/>
        <dsp:cNvSpPr/>
      </dsp:nvSpPr>
      <dsp:spPr>
        <a:xfrm>
          <a:off x="323078" y="586184"/>
          <a:ext cx="357455" cy="396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4322"/>
              </a:lnTo>
              <a:lnTo>
                <a:pt x="357455" y="3964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0396B-39A3-4577-A1CF-160F39E27D99}">
      <dsp:nvSpPr>
        <dsp:cNvPr id="0" name=""/>
        <dsp:cNvSpPr/>
      </dsp:nvSpPr>
      <dsp:spPr>
        <a:xfrm>
          <a:off x="680533" y="4257414"/>
          <a:ext cx="1876006" cy="586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6. Suspected to have a MH condition</a:t>
          </a:r>
          <a:endParaRPr lang="en-US" sz="1400" kern="1200"/>
        </a:p>
      </dsp:txBody>
      <dsp:txXfrm>
        <a:off x="697702" y="4274583"/>
        <a:ext cx="1841668" cy="551846"/>
      </dsp:txXfrm>
    </dsp:sp>
    <dsp:sp modelId="{ABE80924-0EEC-4758-B0B3-559F8A0E4256}">
      <dsp:nvSpPr>
        <dsp:cNvPr id="0" name=""/>
        <dsp:cNvSpPr/>
      </dsp:nvSpPr>
      <dsp:spPr>
        <a:xfrm>
          <a:off x="2563836" y="0"/>
          <a:ext cx="2229212" cy="586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II. MHI priority clients – </a:t>
          </a:r>
          <a:r>
            <a:rPr lang="en-US" sz="1800" b="1" kern="1200" err="1"/>
            <a:t>RoC</a:t>
          </a:r>
          <a:r>
            <a:rPr lang="en-US" sz="1800" b="1" kern="1200"/>
            <a:t> not on ART</a:t>
          </a:r>
          <a:endParaRPr lang="en-US" sz="1800" kern="1200"/>
        </a:p>
      </dsp:txBody>
      <dsp:txXfrm>
        <a:off x="2581005" y="17169"/>
        <a:ext cx="2194874" cy="551846"/>
      </dsp:txXfrm>
    </dsp:sp>
    <dsp:sp modelId="{6005C7F2-AFBA-448E-AF8A-88A088D7C99F}">
      <dsp:nvSpPr>
        <dsp:cNvPr id="0" name=""/>
        <dsp:cNvSpPr/>
      </dsp:nvSpPr>
      <dsp:spPr>
        <a:xfrm>
          <a:off x="2786757" y="586184"/>
          <a:ext cx="229880" cy="40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556"/>
              </a:lnTo>
              <a:lnTo>
                <a:pt x="229880" y="403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273C5-E89E-4D4D-ACF4-BBA02573072B}">
      <dsp:nvSpPr>
        <dsp:cNvPr id="0" name=""/>
        <dsp:cNvSpPr/>
      </dsp:nvSpPr>
      <dsp:spPr>
        <a:xfrm>
          <a:off x="3016638" y="647186"/>
          <a:ext cx="2085025" cy="68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1. Declined ART with out identifiable reasons</a:t>
          </a:r>
          <a:endParaRPr lang="en-US" sz="1400" kern="1200"/>
        </a:p>
      </dsp:txBody>
      <dsp:txXfrm>
        <a:off x="3036704" y="667252"/>
        <a:ext cx="2044893" cy="644977"/>
      </dsp:txXfrm>
    </dsp:sp>
    <dsp:sp modelId="{EB457FEC-D851-4BEA-BBB6-0B26B6C56FD4}">
      <dsp:nvSpPr>
        <dsp:cNvPr id="0" name=""/>
        <dsp:cNvSpPr/>
      </dsp:nvSpPr>
      <dsp:spPr>
        <a:xfrm>
          <a:off x="2786757" y="586184"/>
          <a:ext cx="189588" cy="1160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918"/>
              </a:lnTo>
              <a:lnTo>
                <a:pt x="189588" y="1160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D90D5-D43A-4E41-AA86-DD6B43ED655F}">
      <dsp:nvSpPr>
        <dsp:cNvPr id="0" name=""/>
        <dsp:cNvSpPr/>
      </dsp:nvSpPr>
      <dsp:spPr>
        <a:xfrm>
          <a:off x="2976346" y="1454010"/>
          <a:ext cx="2188043" cy="586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2. Adherence preparation &gt; 2 weeks</a:t>
          </a:r>
          <a:endParaRPr lang="en-US" sz="1400" kern="1200"/>
        </a:p>
      </dsp:txBody>
      <dsp:txXfrm>
        <a:off x="2993515" y="1471179"/>
        <a:ext cx="2153705" cy="551846"/>
      </dsp:txXfrm>
    </dsp:sp>
    <dsp:sp modelId="{4AC8BF91-E2FF-421B-A102-CFE7AB947D0B}">
      <dsp:nvSpPr>
        <dsp:cNvPr id="0" name=""/>
        <dsp:cNvSpPr/>
      </dsp:nvSpPr>
      <dsp:spPr>
        <a:xfrm>
          <a:off x="2786757" y="586184"/>
          <a:ext cx="217200" cy="1946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370"/>
              </a:lnTo>
              <a:lnTo>
                <a:pt x="217200" y="1946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2D989-0473-4EBA-8588-3C1E64808B20}">
      <dsp:nvSpPr>
        <dsp:cNvPr id="0" name=""/>
        <dsp:cNvSpPr/>
      </dsp:nvSpPr>
      <dsp:spPr>
        <a:xfrm>
          <a:off x="3003958" y="2239462"/>
          <a:ext cx="2136778" cy="586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3. Advanced disease management</a:t>
          </a:r>
          <a:endParaRPr lang="en-US" sz="1400" kern="1200"/>
        </a:p>
      </dsp:txBody>
      <dsp:txXfrm>
        <a:off x="3021127" y="2256631"/>
        <a:ext cx="2102440" cy="551846"/>
      </dsp:txXfrm>
    </dsp:sp>
    <dsp:sp modelId="{75F3ACBB-B465-4BBA-A886-1FE86F9F9227}">
      <dsp:nvSpPr>
        <dsp:cNvPr id="0" name=""/>
        <dsp:cNvSpPr/>
      </dsp:nvSpPr>
      <dsp:spPr>
        <a:xfrm>
          <a:off x="2786757" y="586184"/>
          <a:ext cx="240947" cy="2724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4049"/>
              </a:lnTo>
              <a:lnTo>
                <a:pt x="240947" y="2724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A147A-247D-467F-B1A4-399334EFE4C6}">
      <dsp:nvSpPr>
        <dsp:cNvPr id="0" name=""/>
        <dsp:cNvSpPr/>
      </dsp:nvSpPr>
      <dsp:spPr>
        <a:xfrm>
          <a:off x="3027705" y="3017142"/>
          <a:ext cx="2116754" cy="586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4. Suspected to have a MHI condition</a:t>
          </a:r>
          <a:endParaRPr lang="en-US" sz="1400" kern="1200"/>
        </a:p>
      </dsp:txBody>
      <dsp:txXfrm>
        <a:off x="3044874" y="3034311"/>
        <a:ext cx="2082416" cy="55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1D1B35-6FA9-8845-A3E6-B5BF73ACF6A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7E15F-D269-1649-8FFC-FE911534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6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DEDDDD-250C-482E-9DE6-C403974E433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8A90D8-2647-4560-8208-F58DCE3D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1EA97-C1FB-F74D-1AFE-DD54ACA90890}"/>
              </a:ext>
            </a:extLst>
          </p:cNvPr>
          <p:cNvSpPr/>
          <p:nvPr userDrawn="1"/>
        </p:nvSpPr>
        <p:spPr>
          <a:xfrm rot="10800000"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5095-3251-89CB-C14E-E7171E52A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964" y="1886659"/>
            <a:ext cx="7162800" cy="1248208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884A8-8F50-7FC7-2125-E143438CF7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1963" y="3260217"/>
            <a:ext cx="7162800" cy="12469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 and Designation</a:t>
            </a:r>
          </a:p>
          <a:p>
            <a:pPr lvl="0"/>
            <a:r>
              <a:rPr lang="en-US"/>
              <a:t>Organization</a:t>
            </a:r>
          </a:p>
          <a:p>
            <a:pPr lvl="0"/>
            <a:r>
              <a:rPr lang="en-US"/>
              <a:t>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05A01A-91F6-41FD-A323-96F11FA6F8E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82270" y="2406331"/>
            <a:ext cx="0" cy="2101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109FD5-109A-FDDB-314F-296DE4C8D050}"/>
              </a:ext>
            </a:extLst>
          </p:cNvPr>
          <p:cNvSpPr txBox="1"/>
          <p:nvPr userDrawn="1"/>
        </p:nvSpPr>
        <p:spPr>
          <a:xfrm>
            <a:off x="1458192" y="5014024"/>
            <a:ext cx="927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CQUIN 7</a:t>
            </a:r>
            <a:r>
              <a:rPr lang="en-US" sz="20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 Annual Meeting</a:t>
            </a:r>
          </a:p>
          <a:p>
            <a:pPr algn="ctr"/>
            <a:r>
              <a:rPr lang="en-US" sz="2000" baseline="0">
                <a:solidFill>
                  <a:schemeClr val="bg1"/>
                </a:solidFill>
                <a:latin typeface="+mn-lt"/>
              </a:rPr>
              <a:t>November 13 – 17, 2023 | Johannesburg, South Africa</a:t>
            </a:r>
          </a:p>
          <a:p>
            <a:endParaRPr lang="en-US" sz="2000" baseline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BBF5E5A6-E704-4A77-B98F-0C4F2654A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69" t="3894" r="-1691" b="28843"/>
          <a:stretch/>
        </p:blipFill>
        <p:spPr>
          <a:xfrm>
            <a:off x="10171532" y="-116737"/>
            <a:ext cx="2180161" cy="1671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E62C95-284A-A1E9-397D-1DBD2CC296FB}"/>
              </a:ext>
            </a:extLst>
          </p:cNvPr>
          <p:cNvSpPr txBox="1"/>
          <p:nvPr userDrawn="1"/>
        </p:nvSpPr>
        <p:spPr>
          <a:xfrm>
            <a:off x="10152882" y="1391447"/>
            <a:ext cx="3022257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12" name="Picture 11" descr="A group of flags in a row&#10;&#10;Description automatically generated">
            <a:extLst>
              <a:ext uri="{FF2B5EF4-FFF2-40B4-BE49-F238E27FC236}">
                <a16:creationId xmlns:a16="http://schemas.microsoft.com/office/drawing/2014/main" id="{08FA18B5-DAE6-4A5D-B567-FC03BB4A5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67BA1F5B-3F24-B0A4-28E9-5BE0EF992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44584" b="28843"/>
          <a:stretch/>
        </p:blipFill>
        <p:spPr>
          <a:xfrm>
            <a:off x="387339" y="-26185"/>
            <a:ext cx="2055944" cy="16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3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598FB-024F-FCA1-25AB-EE946C01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9235" y="6253613"/>
            <a:ext cx="1184563" cy="365125"/>
          </a:xfrm>
        </p:spPr>
        <p:txBody>
          <a:bodyPr/>
          <a:lstStyle/>
          <a:p>
            <a:fld id="{4CB18AF1-BBDD-5C45-BD8A-357304E54C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B84E-A6C3-8BD7-10D0-8641B4CECE37}"/>
              </a:ext>
            </a:extLst>
          </p:cNvPr>
          <p:cNvSpPr/>
          <p:nvPr userDrawn="1"/>
        </p:nvSpPr>
        <p:spPr>
          <a:xfrm>
            <a:off x="0" y="1"/>
            <a:ext cx="12192000" cy="992401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rgbClr val="02216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BD0879-16B9-ED4B-BBC7-4250200E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8418"/>
            <a:ext cx="10515596" cy="615361"/>
          </a:xfrm>
        </p:spPr>
        <p:txBody>
          <a:bodyPr anchor="ctr"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B62AD7-39A1-C679-37D0-FFCAFC57453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3" y="1250819"/>
            <a:ext cx="10515596" cy="475778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/>
            </a:lvl2pPr>
            <a:lvl3pPr marL="9144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1F53BA33-38AC-7E70-9F3D-757871B14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970" y="5914985"/>
            <a:ext cx="2092308" cy="108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1F81E-F5E9-2CE2-A2B9-5D5CFDCB40CF}"/>
              </a:ext>
            </a:extLst>
          </p:cNvPr>
          <p:cNvSpPr txBox="1"/>
          <p:nvPr userDrawn="1"/>
        </p:nvSpPr>
        <p:spPr>
          <a:xfrm>
            <a:off x="3903785" y="6423585"/>
            <a:ext cx="4384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8A7889"/>
                </a:solidFill>
                <a:latin typeface="Noah Light" panose="00000400000000000000" pitchFamily="50" charset="0"/>
              </a:rPr>
              <a:t>HIV Learning Network | The CQUIN Project for HIV Service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67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A842-078F-AEB5-FD43-D41317504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F1C34-C811-72A3-0E04-B8E19A6EE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B500A-1908-C3A3-DCEC-00DA1CA9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196D-34C1-4FC2-AD46-51801F4787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8D524-6341-A02E-54D7-FC560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AF874-67A7-8574-3EF5-88265519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F12C-3B57-4771-A526-4D996A6B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2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9548-08F9-D181-DA20-80DA3A1F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02ECE-3410-8F8D-15E4-0DC47F63E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309C3-6FF8-FF4B-E454-DEF9CB74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196D-34C1-4FC2-AD46-51801F4787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FFEFF-A8E2-EF6B-C760-5672E4C7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71D5B-E257-CB6F-9F79-9B6C8387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F12C-3B57-4771-A526-4D996A6B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4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23BB-0286-63EA-7D09-146875B9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0C716-2145-B40A-FAC3-988546CA5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04B28-EA0D-1DD6-003A-565FDDA6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196D-34C1-4FC2-AD46-51801F4787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848D2-8717-0953-EDCA-40B1F178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64A4E-11A3-F068-364A-D8E8FE06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F12C-3B57-4771-A526-4D996A6B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9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E74B-F795-22B2-D307-6768D3D0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664F4-2D41-1B42-C19A-6A06E709D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59BDF-F704-262B-5EF1-360AC7237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1252A-DB8D-092C-8564-7B6B990D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196D-34C1-4FC2-AD46-51801F4787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EC27-C09D-EE54-C28E-C20B33FB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3101F-358C-5BB6-469B-93BF4B0F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F12C-3B57-4771-A526-4D996A6B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EC6B-3264-632A-9A6E-13F76716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61475-5F7A-4539-DB96-0647925D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128CA-0F99-66FD-9071-347E115AB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EFBC7-1D50-DD06-5649-CE19E4C0A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63B85-932C-E274-24F0-5C7A56CFE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0580B4-6B02-990C-2E63-653136AA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196D-34C1-4FC2-AD46-51801F4787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C541A-E285-966C-0ECC-17068CA6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9E3C6-275C-0A4D-5382-DB10AF2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F12C-3B57-4771-A526-4D996A6B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8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7896-0439-E64F-0CE8-A5FAB630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FAF42-0C5A-EBF8-8EB5-ED2FB9DE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196D-34C1-4FC2-AD46-51801F4787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AF7D1-6E07-6E9D-C00E-5972DD99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74828-93C4-672C-4342-DCDC4095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F12C-3B57-4771-A526-4D996A6B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E1F43-5B61-1A7E-E507-CB255E7B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196D-34C1-4FC2-AD46-51801F4787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93BF2-F2AE-1584-52C4-7DCB9E41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E6AC4-738F-9CE7-0A39-8C920DF9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F12C-3B57-4771-A526-4D996A6B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4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F66F-6CE7-6350-2BCA-AFB1FE6C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B2440-74AF-E088-EE8B-735C5E62D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C6E10-DC7F-E5E7-DB6C-E9E1864CF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AF063-0342-1FF2-BC8C-93A24BC1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196D-34C1-4FC2-AD46-51801F4787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4893B-3F68-C70E-A47B-1CA76A81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CA79F-931A-03F7-C2C2-83B36207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F12C-3B57-4771-A526-4D996A6B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37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C631-5D5C-1232-9D58-0173D13B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E7F41-E002-E37C-84F9-054D84C8D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6AB00-6393-6156-15A7-F687ECA0E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A94B9-676C-9489-95F5-832C148C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196D-34C1-4FC2-AD46-51801F4787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098F7-4DDD-7BC0-A204-AE3EBAE5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0FE9C-920A-05B4-933D-8500DD31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F12C-3B57-4771-A526-4D996A6B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3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C02EE-9661-4A18-8A8F-B0942498E6E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6000">
                <a:srgbClr val="022169">
                  <a:shade val="67500"/>
                  <a:satMod val="115000"/>
                </a:srgbClr>
              </a:gs>
              <a:gs pos="84000">
                <a:schemeClr val="tx2"/>
              </a:gs>
            </a:gsLst>
            <a:lin ang="7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80606FA-C36B-44EE-91CC-23E328C6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57" y="3681248"/>
            <a:ext cx="6387638" cy="96219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46CDD-D828-4CA9-922F-39CA5C1B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58" y="1838673"/>
            <a:ext cx="6387639" cy="1827156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496835-195E-E9F4-3CBE-7C62F6DAC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953" y="0"/>
            <a:ext cx="4696047" cy="6858000"/>
          </a:xfrm>
          <a:solidFill>
            <a:schemeClr val="bg1"/>
          </a:solidFill>
        </p:spPr>
        <p:txBody>
          <a:bodyPr anchor="ctr"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BE000DA9-8AAE-12BF-3F8C-20C28B210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520732" y="5429322"/>
            <a:ext cx="2792797" cy="10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840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FF4C-CF5D-4879-8190-E0245BC5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E210D-7776-8A21-D2A5-C58AF5110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1B166-845F-180B-9B0F-BEB5BD1E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196D-34C1-4FC2-AD46-51801F4787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D9AD1-5630-8F87-2482-4B0E51C8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FCAF4-4360-5F4E-7794-8FCD3681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F12C-3B57-4771-A526-4D996A6B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72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F9C81-F7C9-50B9-550A-1D5818DA9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CE4CA-E0E4-66DC-9413-8D550A284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3C0D7-8CAC-520F-3973-87D4017B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196D-34C1-4FC2-AD46-51801F4787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C8943-B7B7-A49D-F5FD-7B940958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D168D-4EEF-2B43-D048-BD4FCAEE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F12C-3B57-4771-A526-4D996A6B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9DF82-A038-4DAB-A858-F7EBC5209F7E}"/>
              </a:ext>
            </a:extLst>
          </p:cNvPr>
          <p:cNvSpPr/>
          <p:nvPr/>
        </p:nvSpPr>
        <p:spPr>
          <a:xfrm>
            <a:off x="0" y="5936"/>
            <a:ext cx="12192000" cy="687755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4000">
                <a:srgbClr val="022169">
                  <a:shade val="67500"/>
                  <a:satMod val="115000"/>
                </a:srgbClr>
              </a:gs>
              <a:gs pos="85000">
                <a:schemeClr val="tx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44262" y="3896069"/>
            <a:ext cx="7321061" cy="900863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CDB90-7F95-46D7-9750-A473B620A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8475" y="1074861"/>
            <a:ext cx="2355050" cy="235413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6B25C91F-F5A9-D697-8D03-6559B5F1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9236107" y="5572197"/>
            <a:ext cx="2792797" cy="10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029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E28A67-3D2A-47FE-8FEE-BEDC483737C0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6896098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spc="3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81496" y="508000"/>
            <a:ext cx="4366006" cy="850899"/>
          </a:xfr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8C91-517A-E263-7CC8-86DAE9667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600200"/>
            <a:ext cx="4366006" cy="4483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DE5F94F0-02CE-5E6A-C377-61D903AD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761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61666C-989C-531F-168B-432D99E96F9A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19999" y="1610685"/>
            <a:ext cx="3959605" cy="45510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Master text”</a:t>
            </a:r>
          </a:p>
          <a:p>
            <a:pPr lvl="0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396" y="520700"/>
            <a:ext cx="6140742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281-E39B-231E-47D2-649DE2D92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1511300"/>
            <a:ext cx="6140450" cy="47386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7B9A3B1F-38FC-416E-28B8-878000EAA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95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/>
        </p:nvSpPr>
        <p:spPr>
          <a:xfrm>
            <a:off x="0" y="0"/>
            <a:ext cx="1535185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9145008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968F065-DCC7-93C0-77AD-2E612574DE9D}"/>
              </a:ext>
            </a:extLst>
          </p:cNvPr>
          <p:cNvSpPr txBox="1">
            <a:spLocks/>
          </p:cNvSpPr>
          <p:nvPr userDrawn="1"/>
        </p:nvSpPr>
        <p:spPr>
          <a:xfrm>
            <a:off x="229697" y="640238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D5772C60-4CD3-9DC9-6414-C62596BDD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62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CA9E357-0231-8ABC-6BB5-EC6336BF7E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29761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6D47F-A017-297B-620F-5A2D353BD14E}"/>
              </a:ext>
            </a:extLst>
          </p:cNvPr>
          <p:cNvSpPr/>
          <p:nvPr/>
        </p:nvSpPr>
        <p:spPr>
          <a:xfrm>
            <a:off x="0" y="0"/>
            <a:ext cx="1535185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F35657A-DB67-9AA4-B04E-7721C24E7EE3}"/>
              </a:ext>
            </a:extLst>
          </p:cNvPr>
          <p:cNvSpPr txBox="1">
            <a:spLocks/>
          </p:cNvSpPr>
          <p:nvPr userDrawn="1"/>
        </p:nvSpPr>
        <p:spPr>
          <a:xfrm>
            <a:off x="536259" y="642360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A175B4C3-E560-4608-98B5-373CC225B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80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02BE2B-D6FC-BD84-6EF1-70643469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155" y="6244840"/>
            <a:ext cx="832363" cy="4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77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0B78C7-C5AD-9DF1-173C-2F384849D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0939D3-8BCC-4347-00B4-A376B8601A85}"/>
              </a:ext>
            </a:extLst>
          </p:cNvPr>
          <p:cNvSpPr/>
          <p:nvPr userDrawn="1"/>
        </p:nvSpPr>
        <p:spPr>
          <a:xfrm rot="10800000">
            <a:off x="0" y="707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94840D39-5C51-3C61-4643-816F9E228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089" b="32737"/>
          <a:stretch/>
        </p:blipFill>
        <p:spPr>
          <a:xfrm>
            <a:off x="10002782" y="-271462"/>
            <a:ext cx="2299522" cy="1714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94A7E-AA0D-BDAB-E949-D6E608D1C044}"/>
              </a:ext>
            </a:extLst>
          </p:cNvPr>
          <p:cNvSpPr txBox="1"/>
          <p:nvPr userDrawn="1"/>
        </p:nvSpPr>
        <p:spPr>
          <a:xfrm>
            <a:off x="10149319" y="1423480"/>
            <a:ext cx="2912249" cy="25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7" name="Picture 6" descr="A group of flags in a row&#10;&#10;Description automatically generated">
            <a:extLst>
              <a:ext uri="{FF2B5EF4-FFF2-40B4-BE49-F238E27FC236}">
                <a16:creationId xmlns:a16="http://schemas.microsoft.com/office/drawing/2014/main" id="{142E1DDD-1193-5B3C-38DE-84EBF72EB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8537BA-7E15-6D29-C054-38A15673D1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22" y="41083"/>
            <a:ext cx="3910452" cy="2033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AA201-0679-C88E-8DCB-3BD4A09D1ED0}"/>
              </a:ext>
            </a:extLst>
          </p:cNvPr>
          <p:cNvSpPr txBox="1"/>
          <p:nvPr userDrawn="1"/>
        </p:nvSpPr>
        <p:spPr>
          <a:xfrm>
            <a:off x="4309197" y="2883047"/>
            <a:ext cx="511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772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8AF1-BBDD-5C45-BD8A-357304E5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6" r:id="rId9"/>
    <p:sldLayoutId id="2147483739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46392-D790-26D4-E791-EA67D818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F58F2-F11F-FEBD-5957-0B8797D63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08D56-116B-6364-EA9A-BD6ABB1C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7196D-34C1-4FC2-AD46-51801F4787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BBA3D-6A73-5722-C45D-3E2BC3EAD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82D83-D7C2-EB8D-AEEF-C8FF5F455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F12C-3B57-4771-A526-4D996A6B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2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12" Type="http://schemas.openxmlformats.org/officeDocument/2006/relationships/diagramColors" Target="../diagrams/colors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0" Type="http://schemas.openxmlformats.org/officeDocument/2006/relationships/diagramLayout" Target="../diagrams/layout6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94A7-28E9-5E50-2EFC-B01D8C0D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72" y="1626303"/>
            <a:ext cx="7347527" cy="1248208"/>
          </a:xfrm>
        </p:spPr>
        <p:txBody>
          <a:bodyPr>
            <a:normAutofit/>
          </a:bodyPr>
          <a:lstStyle/>
          <a:p>
            <a:r>
              <a:rPr lang="en-US" sz="3200"/>
              <a:t>Materials for Integration of Mental Health Screening and Management into HIV Care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39257-BC1A-99B1-C0D8-E806B957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64" y="2994518"/>
            <a:ext cx="7162800" cy="12469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MoH, Ethiopia</a:t>
            </a:r>
          </a:p>
          <a:p>
            <a:r>
              <a:rPr lang="en-US" dirty="0"/>
              <a:t>HIV/AIDS Prevention and Control LEO</a:t>
            </a:r>
          </a:p>
          <a:p>
            <a:r>
              <a:rPr lang="en-US" dirty="0"/>
              <a:t>Presenter: TBD</a:t>
            </a:r>
          </a:p>
        </p:txBody>
      </p:sp>
    </p:spTree>
    <p:extLst>
      <p:ext uri="{BB962C8B-B14F-4D97-AF65-F5344CB8AC3E}">
        <p14:creationId xmlns:p14="http://schemas.microsoft.com/office/powerpoint/2010/main" val="47774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964317" y="520700"/>
          <a:ext cx="9144456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31668946"/>
              </p:ext>
            </p:extLst>
          </p:nvPr>
        </p:nvGraphicFramePr>
        <p:xfrm>
          <a:off x="1964318" y="1511300"/>
          <a:ext cx="9145008" cy="47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9475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64317" y="520700"/>
          <a:ext cx="9144456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85107248"/>
              </p:ext>
            </p:extLst>
          </p:nvPr>
        </p:nvGraphicFramePr>
        <p:xfrm>
          <a:off x="1964317" y="1511300"/>
          <a:ext cx="9782205" cy="47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3235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964317" y="520700"/>
          <a:ext cx="9144456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97" y="1511300"/>
            <a:ext cx="3826655" cy="473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C992CB-DEE5-6AD9-B1BB-DFB39FAEA18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42886033"/>
              </p:ext>
            </p:extLst>
          </p:nvPr>
        </p:nvGraphicFramePr>
        <p:xfrm>
          <a:off x="1963739" y="1511300"/>
          <a:ext cx="4358404" cy="47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3728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41707606"/>
              </p:ext>
            </p:extLst>
          </p:nvPr>
        </p:nvGraphicFramePr>
        <p:xfrm>
          <a:off x="1871101" y="254000"/>
          <a:ext cx="9144456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49332865"/>
              </p:ext>
            </p:extLst>
          </p:nvPr>
        </p:nvGraphicFramePr>
        <p:xfrm>
          <a:off x="6443328" y="1292090"/>
          <a:ext cx="5294403" cy="495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1B58104-8249-44F9-627E-273F885F06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4318" y="1292090"/>
            <a:ext cx="4318684" cy="5065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336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A634-DCE4-4C34-A4D2-0AE069B36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21" y="101638"/>
            <a:ext cx="11847708" cy="99351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n-lt"/>
              </a:rPr>
              <a:t>MH DSD Framework and Screening Materials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AE58C1-50EE-2262-F521-22AB457D33BB}"/>
              </a:ext>
            </a:extLst>
          </p:cNvPr>
          <p:cNvSpPr/>
          <p:nvPr/>
        </p:nvSpPr>
        <p:spPr>
          <a:xfrm>
            <a:off x="5814363" y="4708341"/>
            <a:ext cx="1918030" cy="232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>
              <a:defRPr/>
            </a:pPr>
            <a:r>
              <a:rPr lang="en-US" sz="1600" b="1" dirty="0">
                <a:solidFill>
                  <a:srgbClr val="002060"/>
                </a:solidFill>
              </a:rPr>
              <a:t>Amharic / English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03DD5-17A4-CD23-5B39-4B312942AC76}"/>
              </a:ext>
            </a:extLst>
          </p:cNvPr>
          <p:cNvSpPr txBox="1"/>
          <p:nvPr/>
        </p:nvSpPr>
        <p:spPr>
          <a:xfrm>
            <a:off x="435885" y="1316660"/>
            <a:ext cx="4217758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ea typeface="Calibri"/>
                <a:cs typeface="Calibri"/>
              </a:rPr>
              <a:t>Mental Health DSD Framework</a:t>
            </a:r>
            <a:endParaRPr lang="en-US" sz="2400" u="sng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u="sng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Who:</a:t>
            </a:r>
            <a:endParaRPr lang="en-US" sz="240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Peer support/ACM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ART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Psychiatrist by referral</a:t>
            </a:r>
          </a:p>
          <a:p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What:</a:t>
            </a:r>
            <a:endParaRPr lang="en-US" sz="2400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Screening for common mental illness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Link to psychiatrist</a:t>
            </a:r>
          </a:p>
          <a:p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Where: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ART clinic, PMTCT clinic, KP clinic, community service delivery points, DIC</a:t>
            </a:r>
          </a:p>
          <a:p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When: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At each client visit as per national guidelines (1M, 3M, 6M), including unscheduled visits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7B439C-416E-2CED-DE5F-69A059EC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781" y="1221120"/>
            <a:ext cx="6696034" cy="55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CCF409-C926-5F01-0ABA-0D7CEEA2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496" y="508000"/>
            <a:ext cx="4470781" cy="85089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entury Gothic"/>
                <a:cs typeface="Calibri"/>
              </a:rPr>
              <a:t>MH Recording and Reporting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8A3FA-D513-AFB5-6CBC-5C724DB1D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358899"/>
            <a:ext cx="4366006" cy="47244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900" u="sng" dirty="0">
                <a:solidFill>
                  <a:srgbClr val="FFFFFF"/>
                </a:solidFill>
                <a:cs typeface="Calibri"/>
              </a:rPr>
              <a:t>Mental Health Data Flow</a:t>
            </a:r>
            <a:endParaRPr lang="en-US" sz="1900" b="0" dirty="0">
              <a:solidFill>
                <a:srgbClr val="FFFFFF"/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900" b="0" dirty="0"/>
              <a:t>ACM monthly →ART clinic monthly → HF management monthly → Regional Health Bureau → MoH quarterly   </a:t>
            </a:r>
          </a:p>
          <a:p>
            <a:pPr>
              <a:lnSpc>
                <a:spcPct val="100000"/>
              </a:lnSpc>
            </a:pPr>
            <a:endParaRPr lang="en-US" sz="1900" b="0" dirty="0">
              <a:solidFill>
                <a:srgbClr val="FFFFFF"/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900" u="sng" dirty="0">
                <a:solidFill>
                  <a:srgbClr val="FFFFFF"/>
                </a:solidFill>
                <a:cs typeface="Calibri"/>
              </a:rPr>
              <a:t>Mental Health Key Indicators: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rgbClr val="FFFFFF"/>
                </a:solidFill>
                <a:cs typeface="Calibri"/>
              </a:rPr>
              <a:t>Screened by ACM for MH disorder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rgbClr val="FFFFFF"/>
                </a:solidFill>
                <a:cs typeface="Calibri"/>
              </a:rPr>
              <a:t>Identified MH disorder by ACM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rgbClr val="FFFFFF"/>
                </a:solidFill>
                <a:cs typeface="Calibri"/>
              </a:rPr>
              <a:t>Linked to MHI trained provider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rgbClr val="FFFFFF"/>
                </a:solidFill>
                <a:cs typeface="Calibri"/>
              </a:rPr>
              <a:t>Feedback received from ART clinicians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rgbClr val="FFFFFF"/>
                </a:solidFill>
                <a:cs typeface="Calibri"/>
              </a:rPr>
              <a:t>Confirmed diagnosis for MH conditions from ART clinic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rgbClr val="FFFFFF"/>
                </a:solidFill>
                <a:cs typeface="Calibri"/>
              </a:rPr>
              <a:t>Referred to psychiatry unit from ART clinic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40A95B57-CE2A-3AB7-7367-BB2F5107E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7" y="280220"/>
            <a:ext cx="6403000" cy="278196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 descr="A white rectangular form with black text&#10;&#10;Description automatically generated">
            <a:extLst>
              <a:ext uri="{FF2B5EF4-FFF2-40B4-BE49-F238E27FC236}">
                <a16:creationId xmlns:a16="http://schemas.microsoft.com/office/drawing/2014/main" id="{EE25C9DC-145D-DF08-8DB6-6F2FFAEA4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7" y="3634593"/>
            <a:ext cx="6275881" cy="284267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947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4549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22069"/>
      </a:dk2>
      <a:lt2>
        <a:srgbClr val="DBDCDC"/>
      </a:lt2>
      <a:accent1>
        <a:srgbClr val="00B5DE"/>
      </a:accent1>
      <a:accent2>
        <a:srgbClr val="FDB913"/>
      </a:accent2>
      <a:accent3>
        <a:srgbClr val="00B8A5"/>
      </a:accent3>
      <a:accent4>
        <a:srgbClr val="F04E58"/>
      </a:accent4>
      <a:accent5>
        <a:srgbClr val="975CA5"/>
      </a:accent5>
      <a:accent6>
        <a:srgbClr val="70AD47"/>
      </a:accent6>
      <a:hlink>
        <a:srgbClr val="0071CE"/>
      </a:hlink>
      <a:folHlink>
        <a:srgbClr val="6CACE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5D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F1C20AD-2B43-49A8-A44D-73243EC4F3F0}" vid="{6ABE10FF-601A-43BC-92B5-D5492DD334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9f2da93fcc74e869d070fd34a0597c4 xmlns="c629780e-db83-45bc-a257-7c8c4fd6b9cb">
      <Terms xmlns="http://schemas.microsoft.com/office/infopath/2007/PartnerControls"/>
    </i9f2da93fcc74e869d070fd34a0597c4>
    <FavoriteUsers xmlns="c629780e-db83-45bc-a257-7c8c4fd6b9cb" xsi:nil="true"/>
    <cc92bdb0fa944447acf309642a11bf0d xmlns="c629780e-db83-45bc-a257-7c8c4fd6b9cb">
      <Terms xmlns="http://schemas.microsoft.com/office/infopath/2007/PartnerControls"/>
    </cc92bdb0fa944447acf309642a11bf0d>
    <KeyEntities xmlns="c629780e-db83-45bc-a257-7c8c4fd6b9cb" xsi:nil="true"/>
    <TaxCatchAll xmlns="c629780e-db83-45bc-a257-7c8c4fd6b9cb" xsi:nil="true"/>
    <lcf76f155ced4ddcb4097134ff3c332f xmlns="13d8cb44-f7b4-4e4c-94ec-92fa8e254e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GOOnlineDocument" ma:contentTypeID="0x01010033CF86A3E53F48B7ADBBC140A8AF8FA700C34909B95E261B4EAE15CA4127ACE4BF" ma:contentTypeVersion="20" ma:contentTypeDescription="NGO Document content type" ma:contentTypeScope="" ma:versionID="a7c2ca31feea3b5b386b3e62d65b35a5">
  <xsd:schema xmlns:xsd="http://www.w3.org/2001/XMLSchema" xmlns:xs="http://www.w3.org/2001/XMLSchema" xmlns:p="http://schemas.microsoft.com/office/2006/metadata/properties" xmlns:ns2="c629780e-db83-45bc-a257-7c8c4fd6b9cb" xmlns:ns3="13d8cb44-f7b4-4e4c-94ec-92fa8e254e0f" targetNamespace="http://schemas.microsoft.com/office/2006/metadata/properties" ma:root="true" ma:fieldsID="2b27f6106a5f53809397b7b64b6aaec9" ns2:_="" ns3:_="">
    <xsd:import namespace="c629780e-db83-45bc-a257-7c8c4fd6b9cb"/>
    <xsd:import namespace="13d8cb44-f7b4-4e4c-94ec-92fa8e254e0f"/>
    <xsd:element name="properties">
      <xsd:complexType>
        <xsd:sequence>
          <xsd:element name="documentManagement">
            <xsd:complexType>
              <xsd:all>
                <xsd:element ref="ns2:FavoriteUsers" minOccurs="0"/>
                <xsd:element ref="ns2:KeyEntities" minOccurs="0"/>
                <xsd:element ref="ns2:i9f2da93fcc74e869d070fd34a0597c4" minOccurs="0"/>
                <xsd:element ref="ns2:TaxCatchAll" minOccurs="0"/>
                <xsd:element ref="ns2:TaxCatchAllLabel" minOccurs="0"/>
                <xsd:element ref="ns2:cc92bdb0fa944447acf309642a11bf0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9780e-db83-45bc-a257-7c8c4fd6b9cb" elementFormDefault="qualified">
    <xsd:import namespace="http://schemas.microsoft.com/office/2006/documentManagement/types"/>
    <xsd:import namespace="http://schemas.microsoft.com/office/infopath/2007/PartnerControls"/>
    <xsd:element name="FavoriteUsers" ma:index="8" nillable="true" ma:displayName="F" ma:description="Store all users who mark this document as favorite" ma:hidden="true" ma:internalName="FavoriteUsers">
      <xsd:simpleType>
        <xsd:restriction base="dms:Text"/>
      </xsd:simpleType>
    </xsd:element>
    <xsd:element name="KeyEntities" ma:index="9" nillable="true" ma:displayName="K" ma:description="Store all entities which this document as a key" ma:hidden="true" ma:internalName="KeyEntities">
      <xsd:simpleType>
        <xsd:restriction base="dms:Text"/>
      </xsd:simpleType>
    </xsd:element>
    <xsd:element name="i9f2da93fcc74e869d070fd34a0597c4" ma:index="10" nillable="true" ma:taxonomy="true" ma:internalName="i9f2da93fcc74e869d070fd34a0597c4" ma:taxonomyFieldName="NGOOnlineDocumentType" ma:displayName="Document types" ma:fieldId="{29f2da93-fcc7-4e86-9d07-0fd34a0597c4}" ma:taxonomyMulti="true" ma:sspId="e492bf4d-7d24-4a02-9dd7-4d67ddc3dcfb" ma:termSetId="ab881ecd-e3fb-4592-9594-ea70170c21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a205db0c-b838-4c53-becf-285510dc543a}" ma:internalName="TaxCatchAll" ma:showField="CatchAllData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a205db0c-b838-4c53-becf-285510dc543a}" ma:internalName="TaxCatchAllLabel" ma:readOnly="true" ma:showField="CatchAllDataLabel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92bdb0fa944447acf309642a11bf0d" ma:index="14" nillable="true" ma:taxonomy="true" ma:internalName="cc92bdb0fa944447acf309642a11bf0d" ma:taxonomyFieldName="NGOOnlineKeywords" ma:displayName="Keywords" ma:fieldId="{cc92bdb0-fa94-4447-acf3-09642a11bf0d}" ma:taxonomyMulti="true" ma:sspId="e492bf4d-7d24-4a02-9dd7-4d67ddc3dcfb" ma:termSetId="7c9b2214-6d63-47c8-ad9c-de84cf58bf6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8cb44-f7b4-4e4c-94ec-92fa8e254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492bf4d-7d24-4a02-9dd7-4d67ddc3d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0978B8-74BD-4ABE-8747-4338AF74F122}">
  <ds:schemaRefs>
    <ds:schemaRef ds:uri="http://schemas.microsoft.com/office/2006/documentManagement/types"/>
    <ds:schemaRef ds:uri="13d8cb44-f7b4-4e4c-94ec-92fa8e254e0f"/>
    <ds:schemaRef ds:uri="http://schemas.openxmlformats.org/package/2006/metadata/core-properties"/>
    <ds:schemaRef ds:uri="http://schemas.microsoft.com/office/2006/metadata/properties"/>
    <ds:schemaRef ds:uri="c629780e-db83-45bc-a257-7c8c4fd6b9cb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04C719-C8BD-4BD3-B99B-ACAE57CC69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D8941B-7AD2-4AF2-8F92-8B9266CC1DA3}">
  <ds:schemaRefs>
    <ds:schemaRef ds:uri="13d8cb44-f7b4-4e4c-94ec-92fa8e254e0f"/>
    <ds:schemaRef ds:uri="c629780e-db83-45bc-a257-7c8c4fd6b9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448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Noah Light</vt:lpstr>
      <vt:lpstr>Theme1</vt:lpstr>
      <vt:lpstr>Office Theme</vt:lpstr>
      <vt:lpstr>Materials for Integration of Mental Health Screening and Management into HIV Care</vt:lpstr>
      <vt:lpstr>PowerPoint Presentation</vt:lpstr>
      <vt:lpstr>PowerPoint Presentation</vt:lpstr>
      <vt:lpstr>PowerPoint Presentation</vt:lpstr>
      <vt:lpstr>PowerPoint Presentation</vt:lpstr>
      <vt:lpstr>MH DSD Framework and Screening Materials</vt:lpstr>
      <vt:lpstr>MH Recording and Reporting Tools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Intuser</dc:creator>
  <cp:lastModifiedBy>Syowai, Maureen</cp:lastModifiedBy>
  <cp:revision>158</cp:revision>
  <cp:lastPrinted>2021-07-21T14:19:26Z</cp:lastPrinted>
  <dcterms:created xsi:type="dcterms:W3CDTF">2022-06-22T19:43:12Z</dcterms:created>
  <dcterms:modified xsi:type="dcterms:W3CDTF">2023-11-08T01:19:35Z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0x01010033CF86A3E53F48B7ADBBC140A8AF8FA700C34909B95E261B4EAE15CA4127ACE4BF</vt:lpwstr>
  </property>
  <property fmtid="{D5CDD505-2E9C-101B-9397-08002B2CF9AE}" pid="3" name="NGOOnlineKeywords">
    <vt:lpwstr/>
  </property>
  <property fmtid="{D5CDD505-2E9C-101B-9397-08002B2CF9AE}" pid="4" name="NGOOnlineDocumentType">
    <vt:lpwstr/>
  </property>
  <property fmtid="{D5CDD505-2E9C-101B-9397-08002B2CF9AE}" pid="5" name="MediaServiceImageTags">
    <vt:lpwstr/>
  </property>
</Properties>
</file>